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png" ContentType="image/png"/>
  <Default Extension="gif" ContentType="image/gif"/>
  <Default Extension="m4v" ContentType="video/mp4"/>
  <Default Extension="mp4" ContentType="video/mp4"/>
  <Default Extension="z" ContentType="image/z"/>
  <Default Extension="2q==" ContentType="image/2q==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slideMasters/slideMaster24.xml" ContentType="application/vnd.openxmlformats-officedocument.presentationml.slideMaster+xml"/>
  <Override PartName="/ppt/slides/slide24.xml" ContentType="application/vnd.openxmlformats-officedocument.presentationml.slide+xml"/>
  <Override PartName="/ppt/slideMasters/slideMaster25.xml" ContentType="application/vnd.openxmlformats-officedocument.presentationml.slideMaster+xml"/>
  <Override PartName="/ppt/slides/slide25.xml" ContentType="application/vnd.openxmlformats-officedocument.presentationml.slide+xml"/>
  <Override PartName="/ppt/slideMasters/slideMaster26.xml" ContentType="application/vnd.openxmlformats-officedocument.presentationml.slideMaster+xml"/>
  <Override PartName="/ppt/slides/slide26.xml" ContentType="application/vnd.openxmlformats-officedocument.presentationml.slide+xml"/>
  <Override PartName="/ppt/slideMasters/slideMaster27.xml" ContentType="application/vnd.openxmlformats-officedocument.presentationml.slideMaster+xml"/>
  <Override PartName="/ppt/slides/slide27.xml" ContentType="application/vnd.openxmlformats-officedocument.presentationml.slide+xml"/>
  <Override PartName="/ppt/slideMasters/slideMaster28.xml" ContentType="application/vnd.openxmlformats-officedocument.presentationml.slideMaster+xml"/>
  <Override PartName="/ppt/slides/slide28.xml" ContentType="application/vnd.openxmlformats-officedocument.presentationml.slide+xml"/>
  <Override PartName="/ppt/slideMasters/slideMaster29.xml" ContentType="application/vnd.openxmlformats-officedocument.presentationml.slideMaster+xml"/>
  <Override PartName="/ppt/slides/slide29.xml" ContentType="application/vnd.openxmlformats-officedocument.presentationml.slide+xml"/>
  <Override PartName="/ppt/slideMasters/slideMaster30.xml" ContentType="application/vnd.openxmlformats-officedocument.presentationml.slideMaster+xml"/>
  <Override PartName="/ppt/slides/slide30.xml" ContentType="application/vnd.openxmlformats-officedocument.presentationml.slide+xml"/>
  <Override PartName="/ppt/slideMasters/slideMaster31.xml" ContentType="application/vnd.openxmlformats-officedocument.presentationml.slideMaster+xml"/>
  <Override PartName="/ppt/slides/slide31.xml" ContentType="application/vnd.openxmlformats-officedocument.presentationml.slide+xml"/>
  <Override PartName="/ppt/slideMasters/slideMaster32.xml" ContentType="application/vnd.openxmlformats-officedocument.presentationml.slideMaster+xml"/>
  <Override PartName="/ppt/slides/slide32.xml" ContentType="application/vnd.openxmlformats-officedocument.presentationml.slide+xml"/>
  <Override PartName="/ppt/slideMasters/slideMaster33.xml" ContentType="application/vnd.openxmlformats-officedocument.presentationml.slideMaster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notesMasterIdLst>
    <p:notesMasterId r:id="rId35"/>
  </p:notesMasterIdLst>
  <p:sldSz cx="9144000" cy="5143500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6" Type="http://schemas.openxmlformats.org/officeDocument/2006/relationships/presProps" Target="presProps.xml"/><Relationship Id="rId37" Type="http://schemas.openxmlformats.org/officeDocument/2006/relationships/viewProps" Target="viewProps.xml"/><Relationship Id="rId38" Type="http://schemas.openxmlformats.org/officeDocument/2006/relationships/theme" Target="theme/theme1.xml"/><Relationship Id="rId3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2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4.xml"/>
		</Relationships>
</file>

<file path=ppt/notesSlides/_rels/notesSlide2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5.xml"/>
		</Relationships>
</file>

<file path=ppt/notesSlides/_rels/notesSlide2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6.xml"/>
		</Relationships>
</file>

<file path=ppt/notesSlides/_rels/notesSlide2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7.xml"/>
		</Relationships>
</file>

<file path=ppt/notesSlides/_rels/notesSlide2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8.xml"/>
		</Relationships>
</file>

<file path=ppt/notesSlides/_rels/notesSlide2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9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3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0.xml"/>
		</Relationships>
</file>

<file path=ppt/notesSlides/_rels/notesSlide3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1.xml"/>
		</Relationships>
</file>

<file path=ppt/notesSlides/_rels/notesSlide3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2.xml"/>
		</Relationships>
</file>

<file path=ppt/notesSlides/_rels/notesSlide3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8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9-1.png"/><Relationship Id="rId2" Type="http://schemas.openxmlformats.org/officeDocument/2006/relationships/image" Target="../media/image-19-1.png"/><Relationship Id="rId3" Type="http://schemas.openxmlformats.org/officeDocument/2006/relationships/image" Target="../media/image-19-1.png"/><Relationship Id="rId4" Type="http://schemas.openxmlformats.org/officeDocument/2006/relationships/image" Target="../media/image-19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1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3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4-1.png"/><Relationship Id="rId2" Type="http://schemas.openxmlformats.org/officeDocument/2006/relationships/image" Target="../media/image-24-1.png"/><Relationship Id="rId3" Type="http://schemas.openxmlformats.org/officeDocument/2006/relationships/image" Target="../media/image-24-1.png"/><Relationship Id="rId4" Type="http://schemas.openxmlformats.org/officeDocument/2006/relationships/image" Target="../media/image-24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7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8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9-1.png"/><Relationship Id="rId2" Type="http://schemas.openxmlformats.org/officeDocument/2006/relationships/image" Target="../media/image-29-1.png"/><Relationship Id="rId3" Type="http://schemas.openxmlformats.org/officeDocument/2006/relationships/image" Target="../media/image-29-1.png"/><Relationship Id="rId4" Type="http://schemas.openxmlformats.org/officeDocument/2006/relationships/image" Target="../media/image-29-1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2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3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image" Target="../media/image-4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z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1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2q==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0" r="66667" t="0" b="0"/>
          <a:stretch/>
        </p:blipFill>
        <p:spPr>
          <a:xfrm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298004" y="1822399"/>
            <a:ext cx="5486400" cy="1499616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0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reactions of the population to significant life events in the society</a:t>
            </a:r>
            <a:endParaRPr lang="en-US" sz="15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2219682"/>
            <a:ext cx="8229600" cy="916186"/>
          </a:xfrm>
          <a:custGeom>
            <a:avLst/>
            <a:gdLst/>
            <a:ahLst/>
            <a:cxnLst/>
            <a:rect l="l" t="t" r="r" b="b"/>
            <a:pathLst>
              <a:path w="8229600" h="916186">
                <a:moveTo>
                  <a:pt x="114523" y="0"/>
                </a:moveTo>
                <a:lnTo>
                  <a:pt x="8115077" y="0"/>
                </a:lnTo>
                <a:quadBezTo>
                  <a:pt x="8229600" y="0"/>
                  <a:pt x="8229600" y="114523"/>
                </a:quadBezTo>
                <a:lnTo>
                  <a:pt x="8229600" y="801663"/>
                </a:lnTo>
                <a:quadBezTo>
                  <a:pt x="8229600" y="916186"/>
                  <a:pt x="8115077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219682"/>
            <a:ext cx="8229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Social Withdrawal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2404348"/>
            <a:ext cx="8229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may withdraw from social interactions and activities, preferring solitude to cope with the impact of the event.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5029200" y="3270565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3270573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7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0" b="71014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457200" y="1497061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Behavioral Changes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457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Risk-Taking Behaviors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457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some cases, significant life events may lead to impulsive or risk-taking behaviors as individuals seek ways to regain a sense of control or normalcy.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5029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Changes in Routine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5029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event may disrupt established routines, leading to changes in sleep patterns, eating habits, or daily activities as individuals adapt to the new circumstances.</a:t>
            </a:r>
            <a:endParaRPr lang="en-US" sz="15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 Coping Mechanisms and Resilience in Society</a:t>
            </a:r>
            <a:endParaRPr lang="en-US" sz="15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800600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99802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800600" y="2070854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and Community Support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800600" y="2411026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social and community support in enhancing resilience and fostering adaptive coping strategies within the society.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99802" y="2070854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Psychological Response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99802" y="2411026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employ various coping mechanisms to deal with stress, anxiety, and trauma, impacting their psychological well-being and resilience.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15004" y="182880"/>
            <a:ext cx="774319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Coping Mechanisms</a:t>
            </a:r>
            <a:endParaRPr lang="en-US" sz="1500" dirty="0"/>
          </a:p>
        </p:txBody>
      </p:sp>
      <p:pic>
        <p:nvPicPr>
          <p:cNvPr id="9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04" y="1008241"/>
            <a:ext cx="3657600" cy="914400"/>
          </a:xfrm>
          <a:prstGeom prst="rect">
            <a:avLst/>
          </a:prstGeom>
        </p:spPr>
      </p:pic>
      <p:pic>
        <p:nvPicPr>
          <p:cNvPr id="10" name="Image 1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6" y="1008241"/>
            <a:ext cx="3657600" cy="91440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715004" y="3805694"/>
            <a:ext cx="7713878" cy="1097280"/>
          </a:xfrm>
          <a:custGeom>
            <a:avLst/>
            <a:gdLst/>
            <a:ahLst/>
            <a:cxnLst/>
            <a:rect l="l" t="t" r="r" b="b"/>
            <a:pathLst>
              <a:path w="7713878" h="1097280">
                <a:moveTo>
                  <a:pt x="137160" y="0"/>
                </a:moveTo>
                <a:lnTo>
                  <a:pt x="7576718" y="0"/>
                </a:lnTo>
                <a:quadBezTo>
                  <a:pt x="7713878" y="0"/>
                  <a:pt x="7713878" y="137160"/>
                </a:quadBezTo>
                <a:lnTo>
                  <a:pt x="7713878" y="960120"/>
                </a:lnTo>
                <a:quadBezTo>
                  <a:pt x="7713878" y="1097280"/>
                  <a:pt x="7576718" y="1097280"/>
                </a:quadBezTo>
                <a:lnTo>
                  <a:pt x="137160" y="1097280"/>
                </a:lnTo>
                <a:quadBezTo>
                  <a:pt x="0" y="1097280"/>
                  <a:pt x="0" y="960120"/>
                </a:quadBezTo>
                <a:lnTo>
                  <a:pt x="0" y="137160"/>
                </a:lnTo>
                <a:quadBezTo>
                  <a:pt x="0" y="0"/>
                  <a:pt x="137160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12" name="Text 8"/>
          <p:cNvSpPr/>
          <p:nvPr/>
        </p:nvSpPr>
        <p:spPr>
          <a:xfrm>
            <a:off x="914343" y="3896061"/>
            <a:ext cx="7315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Influences on Coping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914343" y="4081086"/>
            <a:ext cx="7315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how cultural norms and traditions influence the adoption of coping mechanisms and resilience in diverse societal contexts.</a:t>
            </a:r>
            <a:endParaRPr lang="en-US" sz="15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9184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40847" y="0"/>
                </a:moveTo>
                <a:lnTo>
                  <a:pt x="2419473" y="0"/>
                </a:lnTo>
                <a:quadBezTo>
                  <a:pt x="2560320" y="0"/>
                  <a:pt x="2560320" y="140847"/>
                </a:quadBezTo>
                <a:lnTo>
                  <a:pt x="2560320" y="2232876"/>
                </a:lnTo>
                <a:quadBezTo>
                  <a:pt x="2560320" y="2373723"/>
                  <a:pt x="2419473" y="2373723"/>
                </a:quadBezTo>
                <a:lnTo>
                  <a:pt x="140847" y="2373723"/>
                </a:lnTo>
                <a:quadBezTo>
                  <a:pt x="0" y="2373723"/>
                  <a:pt x="0" y="2232876"/>
                </a:quadBezTo>
                <a:lnTo>
                  <a:pt x="0" y="140847"/>
                </a:lnTo>
                <a:quadBezTo>
                  <a:pt x="0" y="0"/>
                  <a:pt x="140847" y="0"/>
                </a:quadBezTo>
                <a:close/>
              </a:path>
            </a:pathLst>
          </a:custGeom>
          <a:solidFill>
            <a:srgbClr val="BD9B99">
              <a:alpha val="38824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5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37391" b="33623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82880" y="1346154"/>
            <a:ext cx="87782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Resilience in Society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8174" y="2256718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8" name="Shape 5"/>
          <p:cNvSpPr/>
          <p:nvPr/>
        </p:nvSpPr>
        <p:spPr>
          <a:xfrm>
            <a:off x="1508760" y="203225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9" name="Text 6"/>
          <p:cNvSpPr/>
          <p:nvPr/>
        </p:nvSpPr>
        <p:spPr>
          <a:xfrm>
            <a:off x="1508760" y="197739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434340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1" name="Text 8"/>
          <p:cNvSpPr/>
          <p:nvPr/>
        </p:nvSpPr>
        <p:spPr>
          <a:xfrm>
            <a:off x="434340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717804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3" name="Text 10"/>
          <p:cNvSpPr/>
          <p:nvPr/>
        </p:nvSpPr>
        <p:spPr>
          <a:xfrm>
            <a:off x="717804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45720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Educational and Psychological Interventions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45720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role of education and psychological interventions in promoting resilience and coping mechanisms at individual and societal levels.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29184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Strengthening Mental Health Resources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329184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importance of enhancing mental health resources and services to build resilience and support adaptive coping strategies in the society.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612648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Empowerment and Agency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612648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Empowering individuals to develop a sense of agency and control, contributing to the overall resilience and coping mechanisms within the society.</a:t>
            </a:r>
            <a:endParaRPr lang="en-US" sz="15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2219682"/>
            <a:ext cx="8229600" cy="916186"/>
          </a:xfrm>
          <a:custGeom>
            <a:avLst/>
            <a:gdLst/>
            <a:ahLst/>
            <a:cxnLst/>
            <a:rect l="l" t="t" r="r" b="b"/>
            <a:pathLst>
              <a:path w="8229600" h="916186">
                <a:moveTo>
                  <a:pt x="114523" y="0"/>
                </a:moveTo>
                <a:lnTo>
                  <a:pt x="8115077" y="0"/>
                </a:lnTo>
                <a:quadBezTo>
                  <a:pt x="8229600" y="0"/>
                  <a:pt x="8229600" y="114523"/>
                </a:quadBezTo>
                <a:lnTo>
                  <a:pt x="8229600" y="801663"/>
                </a:lnTo>
                <a:quadBezTo>
                  <a:pt x="8229600" y="916186"/>
                  <a:pt x="8115077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219682"/>
            <a:ext cx="8229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Collective Trauma and Healing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2404348"/>
            <a:ext cx="8229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the impact of collective trauma on the community and exploring mechanisms for collective healing and adaptation.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5029200" y="3270565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3270573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7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0" b="71014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457200" y="1497061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Response and Adaptation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457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Innovative Approaches to Resilience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457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innovative community-based approaches and initiatives that promote resilience and adaptive coping mechanisms in response to significant life events.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5029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Leadership and Resilience Culture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5029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leadership in fostering a resilience culture within the community, promoting adaptive responses to significant life events.</a:t>
            </a:r>
            <a:endParaRPr lang="en-US" sz="15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 Social Support and Community Response</a:t>
            </a:r>
            <a:endParaRPr lang="en-US" sz="15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5610" y="954833"/>
            <a:ext cx="8330184" cy="916186"/>
          </a:xfrm>
          <a:custGeom>
            <a:avLst/>
            <a:gdLst/>
            <a:ahLst/>
            <a:cxnLst/>
            <a:rect l="l" t="t" r="r" b="b"/>
            <a:pathLst>
              <a:path w="8330184" h="916186">
                <a:moveTo>
                  <a:pt x="114523" y="0"/>
                </a:moveTo>
                <a:lnTo>
                  <a:pt x="8215661" y="0"/>
                </a:lnTo>
                <a:quadBezTo>
                  <a:pt x="8330184" y="0"/>
                  <a:pt x="8330184" y="114523"/>
                </a:quadBezTo>
                <a:lnTo>
                  <a:pt x="8330184" y="801663"/>
                </a:lnTo>
                <a:quadBezTo>
                  <a:pt x="8330184" y="916186"/>
                  <a:pt x="8215661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45610" y="182880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Impact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45610" y="954833"/>
            <a:ext cx="833009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reactions to significant life events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45610" y="1139858"/>
            <a:ext cx="833009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People may experience a range of emotions such as shock, disbelief, sadness, or anxiety in response to significant life events in the society.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44561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66101" y="0"/>
                </a:moveTo>
                <a:lnTo>
                  <a:pt x="2394219" y="0"/>
                </a:lnTo>
                <a:quadBezTo>
                  <a:pt x="2560320" y="0"/>
                  <a:pt x="2560320" y="166101"/>
                </a:quadBezTo>
                <a:lnTo>
                  <a:pt x="2560320" y="2394219"/>
                </a:lnTo>
                <a:quadBezTo>
                  <a:pt x="2560320" y="2560320"/>
                  <a:pt x="2394219" y="2560320"/>
                </a:quadBezTo>
                <a:lnTo>
                  <a:pt x="166101" y="2560320"/>
                </a:lnTo>
                <a:quadBezTo>
                  <a:pt x="0" y="2560320"/>
                  <a:pt x="0" y="2394219"/>
                </a:quadBezTo>
                <a:lnTo>
                  <a:pt x="0" y="166101"/>
                </a:lnTo>
                <a:quadBezTo>
                  <a:pt x="0" y="0"/>
                  <a:pt x="166101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3330495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46858" y="0"/>
                </a:moveTo>
                <a:lnTo>
                  <a:pt x="2413462" y="0"/>
                </a:lnTo>
                <a:quadBezTo>
                  <a:pt x="2560320" y="0"/>
                  <a:pt x="2560320" y="146858"/>
                </a:quadBezTo>
                <a:lnTo>
                  <a:pt x="2560320" y="2413462"/>
                </a:lnTo>
                <a:quadBezTo>
                  <a:pt x="2560320" y="2560320"/>
                  <a:pt x="2413462" y="2560320"/>
                </a:quadBezTo>
                <a:lnTo>
                  <a:pt x="146858" y="2560320"/>
                </a:lnTo>
                <a:quadBezTo>
                  <a:pt x="0" y="2560320"/>
                  <a:pt x="0" y="2413462"/>
                </a:quadBezTo>
                <a:lnTo>
                  <a:pt x="0" y="146858"/>
                </a:lnTo>
                <a:quadBezTo>
                  <a:pt x="0" y="0"/>
                  <a:pt x="146858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621538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56479" y="0"/>
                </a:moveTo>
                <a:lnTo>
                  <a:pt x="2403841" y="0"/>
                </a:lnTo>
                <a:quadBezTo>
                  <a:pt x="2560320" y="0"/>
                  <a:pt x="2560320" y="156479"/>
                </a:quadBezTo>
                <a:lnTo>
                  <a:pt x="2560320" y="2403841"/>
                </a:lnTo>
                <a:quadBezTo>
                  <a:pt x="2560320" y="2560320"/>
                  <a:pt x="2403841" y="2560320"/>
                </a:quadBezTo>
                <a:lnTo>
                  <a:pt x="156479" y="2560320"/>
                </a:lnTo>
                <a:quadBezTo>
                  <a:pt x="0" y="2560320"/>
                  <a:pt x="0" y="2403841"/>
                </a:quadBezTo>
                <a:lnTo>
                  <a:pt x="0" y="156479"/>
                </a:lnTo>
                <a:quadBezTo>
                  <a:pt x="0" y="0"/>
                  <a:pt x="156479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44561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Coping mechanisms and resilience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4561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may employ various coping strategies and demonstrate resilience in facing the challenges posed by significant societal events.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330495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on mental well-being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30495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can have an impact on the mental well-being of individuals, leading to stress, depression, or other mental health issues.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21538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Seeking social support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21538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People may seek support from their social networks, friends, or community organizations to cope with the psychological impact of significant life events.</a:t>
            </a:r>
            <a:endParaRPr lang="en-US" sz="15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75845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975845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1434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1434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2880"/>
            <a:ext cx="78638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Behavioral Response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365496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Changes in behavior patterns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71434" y="1573602"/>
            <a:ext cx="347442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may lead to changes in individuals' behavior patterns, such as withdrawal, avoidance, or seeking new activities.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771434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771434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1" name="Text 9"/>
          <p:cNvSpPr/>
          <p:nvPr/>
        </p:nvSpPr>
        <p:spPr>
          <a:xfrm>
            <a:off x="5569908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or maladaptive behaviors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975548" y="1573883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may exhibit adaptive or maladaptive behaviors in response to significant life events, impacting their daily routines and interactions.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975228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975228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5" name="Text 13"/>
          <p:cNvSpPr/>
          <p:nvPr/>
        </p:nvSpPr>
        <p:spPr>
          <a:xfrm>
            <a:off x="1365496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engagement and activism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771136" y="3579796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Communities may witness increased engagement and activism as a response to significant societal events, reflecting changes in collective behavior.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71434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771434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9" name="Text 17"/>
          <p:cNvSpPr/>
          <p:nvPr/>
        </p:nvSpPr>
        <p:spPr>
          <a:xfrm>
            <a:off x="5569908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cohesion and collaboration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4975548" y="3579405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can foster social cohesion and collaboration within communities, leading to collective action and support initiatives.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975228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4975228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5084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9736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44387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9039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pic>
        <p:nvPicPr>
          <p:cNvPr id="6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0" r="0" t="0" b="66216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6908" y="338328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Processing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9039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Information processing and interpretation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8993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engage in information processing and interpretation to make sense of the significant societal events and their implications.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2443878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appraisal and attribution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459736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Rumination and intrusive thoughts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4597363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Some individuals may experience rumination and intrusive thoughts related to the significant life events, impacting their cognitive processing.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750942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Belief systems and worldviews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6750848" y="2172491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can challenge individuals' belief systems and worldviews, leading to shifts in cognitive frameworks and perspectives.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478231" y="4640764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6" name="Shape 13"/>
          <p:cNvSpPr/>
          <p:nvPr/>
        </p:nvSpPr>
        <p:spPr>
          <a:xfrm>
            <a:off x="1087896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7" name="Text 14"/>
          <p:cNvSpPr/>
          <p:nvPr/>
        </p:nvSpPr>
        <p:spPr>
          <a:xfrm>
            <a:off x="1087896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8" name="Shape 15"/>
          <p:cNvSpPr/>
          <p:nvPr/>
        </p:nvSpPr>
        <p:spPr>
          <a:xfrm>
            <a:off x="5395320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9" name="Text 16"/>
          <p:cNvSpPr/>
          <p:nvPr/>
        </p:nvSpPr>
        <p:spPr>
          <a:xfrm>
            <a:off x="5395320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7548899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1" name="Text 18"/>
          <p:cNvSpPr/>
          <p:nvPr/>
        </p:nvSpPr>
        <p:spPr>
          <a:xfrm>
            <a:off x="7548899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22" name="Shape 19"/>
          <p:cNvSpPr/>
          <p:nvPr/>
        </p:nvSpPr>
        <p:spPr>
          <a:xfrm>
            <a:off x="3241835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3" name="Text 20"/>
          <p:cNvSpPr/>
          <p:nvPr/>
        </p:nvSpPr>
        <p:spPr>
          <a:xfrm>
            <a:off x="3241835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244387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People may engage in cognitive appraisal and attribution processes to assess the impact of significant life events on themselves and others.</a:t>
            </a:r>
            <a:endParaRPr lang="en-US" sz="15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Dynamics and Relationships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453900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4" name="Image 0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88194" y="1177513"/>
            <a:ext cx="914400" cy="5680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88194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may result in changes in social dynamics, including shifts in interpersonal relationships and group dynamics.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1502594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Changes in social dynamics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78673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8" name="Image 1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968" y="1177513"/>
            <a:ext cx="914400" cy="56803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912968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support networks play a crucial role in shaping individuals' responses to significant societal events, influencing their relationships and interactions.</a:t>
            </a:r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5827368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of social support networks</a:t>
            </a:r>
            <a:endParaRPr lang="en-US" sz="1500" dirty="0"/>
          </a:p>
        </p:txBody>
      </p:sp>
      <p:sp>
        <p:nvSpPr>
          <p:cNvPr id="11" name="Shape 7"/>
          <p:cNvSpPr/>
          <p:nvPr/>
        </p:nvSpPr>
        <p:spPr>
          <a:xfrm>
            <a:off x="453900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2" name="Image 2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94" y="3237356"/>
            <a:ext cx="914400" cy="56803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88194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Communities may experience both conflict and cohesion in response to significant life events, reflecting complex social dynamics and interactions.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1502594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Conflict and cohesion in communities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4778673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6" name="Image 3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912968" y="3237356"/>
            <a:ext cx="914400" cy="56803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4912968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societal events can impact family and community ties, leading to changes in support systems and social connections.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5827368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on family and community ties</a:t>
            </a:r>
            <a:endParaRPr lang="en-US" sz="15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46000" r="20667" t="0" b="0"/>
          <a:stretch/>
        </p:blipFill>
        <p:spPr>
          <a:xfrm>
            <a:off x="6099048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30352" y="682007"/>
            <a:ext cx="523364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Understanding Psychological Reactions</a:t>
            </a: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530352" y="1326719"/>
            <a:ext cx="523364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Impact of Significant Life Events on Mental Health</a:t>
            </a:r>
            <a:endParaRPr lang="en-US" sz="1500" dirty="0"/>
          </a:p>
        </p:txBody>
      </p:sp>
      <p:sp>
        <p:nvSpPr>
          <p:cNvPr id="5" name="Text 2"/>
          <p:cNvSpPr/>
          <p:nvPr/>
        </p:nvSpPr>
        <p:spPr>
          <a:xfrm>
            <a:off x="530352" y="1971431"/>
            <a:ext cx="523364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Coping Mechanisms and Resilience in Society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530352" y="2616143"/>
            <a:ext cx="523364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Social Support and Community Response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530352" y="3260722"/>
            <a:ext cx="5233737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Psychological Interventions and Support Services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530352" y="3905567"/>
            <a:ext cx="5233645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Cultural and Societal Influences on Mental Well-being</a:t>
            </a:r>
            <a:endParaRPr lang="en-US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5610" y="954833"/>
            <a:ext cx="8330184" cy="916186"/>
          </a:xfrm>
          <a:custGeom>
            <a:avLst/>
            <a:gdLst/>
            <a:ahLst/>
            <a:cxnLst/>
            <a:rect l="l" t="t" r="r" b="b"/>
            <a:pathLst>
              <a:path w="8330184" h="916186">
                <a:moveTo>
                  <a:pt x="114523" y="0"/>
                </a:moveTo>
                <a:lnTo>
                  <a:pt x="8215661" y="0"/>
                </a:lnTo>
                <a:quadBezTo>
                  <a:pt x="8330184" y="0"/>
                  <a:pt x="8330184" y="114523"/>
                </a:quadBezTo>
                <a:lnTo>
                  <a:pt x="8330184" y="801663"/>
                </a:lnTo>
                <a:quadBezTo>
                  <a:pt x="8330184" y="916186"/>
                  <a:pt x="8215661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45610" y="182880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Adaptive Strategies and Resilience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45610" y="954833"/>
            <a:ext cx="833009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Adaptation and adjustment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45610" y="1139858"/>
            <a:ext cx="833009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and communities demonstrate adaptive strategies and resilience in adapting to the changes brought about by significant life events.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44561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66101" y="0"/>
                </a:moveTo>
                <a:lnTo>
                  <a:pt x="2394219" y="0"/>
                </a:lnTo>
                <a:quadBezTo>
                  <a:pt x="2560320" y="0"/>
                  <a:pt x="2560320" y="166101"/>
                </a:quadBezTo>
                <a:lnTo>
                  <a:pt x="2560320" y="2394219"/>
                </a:lnTo>
                <a:quadBezTo>
                  <a:pt x="2560320" y="2560320"/>
                  <a:pt x="2394219" y="2560320"/>
                </a:quadBezTo>
                <a:lnTo>
                  <a:pt x="166101" y="2560320"/>
                </a:lnTo>
                <a:quadBezTo>
                  <a:pt x="0" y="2560320"/>
                  <a:pt x="0" y="2394219"/>
                </a:quadBezTo>
                <a:lnTo>
                  <a:pt x="0" y="166101"/>
                </a:lnTo>
                <a:quadBezTo>
                  <a:pt x="0" y="0"/>
                  <a:pt x="166101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3330495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46858" y="0"/>
                </a:moveTo>
                <a:lnTo>
                  <a:pt x="2413462" y="0"/>
                </a:lnTo>
                <a:quadBezTo>
                  <a:pt x="2560320" y="0"/>
                  <a:pt x="2560320" y="146858"/>
                </a:quadBezTo>
                <a:lnTo>
                  <a:pt x="2560320" y="2413462"/>
                </a:lnTo>
                <a:quadBezTo>
                  <a:pt x="2560320" y="2560320"/>
                  <a:pt x="2413462" y="2560320"/>
                </a:quadBezTo>
                <a:lnTo>
                  <a:pt x="146858" y="2560320"/>
                </a:lnTo>
                <a:quadBezTo>
                  <a:pt x="0" y="2560320"/>
                  <a:pt x="0" y="2413462"/>
                </a:quadBezTo>
                <a:lnTo>
                  <a:pt x="0" y="146858"/>
                </a:lnTo>
                <a:quadBezTo>
                  <a:pt x="0" y="0"/>
                  <a:pt x="146858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621538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56479" y="0"/>
                </a:moveTo>
                <a:lnTo>
                  <a:pt x="2403841" y="0"/>
                </a:lnTo>
                <a:quadBezTo>
                  <a:pt x="2560320" y="0"/>
                  <a:pt x="2560320" y="156479"/>
                </a:quadBezTo>
                <a:lnTo>
                  <a:pt x="2560320" y="2403841"/>
                </a:lnTo>
                <a:quadBezTo>
                  <a:pt x="2560320" y="2560320"/>
                  <a:pt x="2403841" y="2560320"/>
                </a:quadBezTo>
                <a:lnTo>
                  <a:pt x="156479" y="2560320"/>
                </a:lnTo>
                <a:quadBezTo>
                  <a:pt x="0" y="2560320"/>
                  <a:pt x="0" y="2403841"/>
                </a:quadBezTo>
                <a:lnTo>
                  <a:pt x="0" y="156479"/>
                </a:lnTo>
                <a:quadBezTo>
                  <a:pt x="0" y="0"/>
                  <a:pt x="156479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44561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Building and leveraging resources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4561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Efforts are made to build and leverage resources, both individual and collective, to enhance resilience and address the challenges posed by significant societal events.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330495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Psychological growth and post-traumatic growth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30495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Some individuals may experience psychological growth and post-traumatic growth in the aftermath of significant life events, demonstrating resilience and personal development.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21538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systems and initiatives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21538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Communities develop support systems and initiatives to foster resilience and provide assistance to those affected by significant societal events.</a:t>
            </a:r>
            <a:endParaRPr lang="en-US" sz="15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05 Psychological Interventions and Support Services</a:t>
            </a:r>
            <a:endParaRPr lang="en-US" sz="15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75845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975845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1434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1434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2880"/>
            <a:ext cx="78638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Understanding the need for psychological interventions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365496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Importance of mental health support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71434" y="1573602"/>
            <a:ext cx="347442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 to psychological interventions is crucial for individuals facing significant life events, as it helps in maintaining mental well-being and resilience.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771434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771434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1" name="Text 9"/>
          <p:cNvSpPr/>
          <p:nvPr/>
        </p:nvSpPr>
        <p:spPr>
          <a:xfrm>
            <a:off x="5569908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Types of psychological support services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975548" y="1573883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various forms of support services available, including counseling, therapy, and support groups, to address the diverse needs of the population.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975228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975228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5" name="Text 13"/>
          <p:cNvSpPr/>
          <p:nvPr/>
        </p:nvSpPr>
        <p:spPr>
          <a:xfrm>
            <a:off x="1365496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of professionals in providing interventions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771136" y="3579796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involvement of trained professionals such as psychologists and social workers is essential in delivering effective psychological interventions tailored to individual requirements.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71434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771434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9" name="Text 17"/>
          <p:cNvSpPr/>
          <p:nvPr/>
        </p:nvSpPr>
        <p:spPr>
          <a:xfrm>
            <a:off x="5569908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Community-based support initiatives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4975548" y="3579405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the significance of community-driven support initiatives that promote a sense of belonging and solidarity, contributing to the overall well-being of the population.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975228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4975228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5084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9736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44387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9039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pic>
        <p:nvPicPr>
          <p:cNvPr id="6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0" r="0" t="0" b="66216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6908" y="338328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of psychological interventions on societal well-being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9039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resilience and coping mechanisms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8993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how psychological interventions equip individuals with coping strategies, fostering resilience and adaptability during challenging life events, thereby positively influencing societal well-being.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2443878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Reducing stigma and promoting understanding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459736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Enhancing productivity and social participation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4597363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Analyzing the impact of psychological support in enhancing productivity and active engagement within the community, contributing to a more inclusive and participative society.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750942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Preventing long-term psychological impact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6750848" y="2172491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the significance of timely interventions in preventing long-term psychological consequences, thus promoting overall societal stability and well-being.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478231" y="4640764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6" name="Shape 13"/>
          <p:cNvSpPr/>
          <p:nvPr/>
        </p:nvSpPr>
        <p:spPr>
          <a:xfrm>
            <a:off x="1087896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7" name="Text 14"/>
          <p:cNvSpPr/>
          <p:nvPr/>
        </p:nvSpPr>
        <p:spPr>
          <a:xfrm>
            <a:off x="1087896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8" name="Shape 15"/>
          <p:cNvSpPr/>
          <p:nvPr/>
        </p:nvSpPr>
        <p:spPr>
          <a:xfrm>
            <a:off x="5395320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9" name="Text 16"/>
          <p:cNvSpPr/>
          <p:nvPr/>
        </p:nvSpPr>
        <p:spPr>
          <a:xfrm>
            <a:off x="5395320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7548899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1" name="Text 18"/>
          <p:cNvSpPr/>
          <p:nvPr/>
        </p:nvSpPr>
        <p:spPr>
          <a:xfrm>
            <a:off x="7548899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22" name="Shape 19"/>
          <p:cNvSpPr/>
          <p:nvPr/>
        </p:nvSpPr>
        <p:spPr>
          <a:xfrm>
            <a:off x="3241835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3" name="Text 20"/>
          <p:cNvSpPr/>
          <p:nvPr/>
        </p:nvSpPr>
        <p:spPr>
          <a:xfrm>
            <a:off x="3241835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244387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how effective interventions play a crucial role in reducing stigma associated with mental health challenges, fostering a society that embraces understanding and empathy.</a:t>
            </a:r>
            <a:endParaRPr lang="en-US" sz="15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Challenges in delivering effective psychological interventions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453900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4" name="Image 0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88194" y="1177513"/>
            <a:ext cx="914400" cy="5680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88194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Addressing the challenges related to equitable access to mental health services, especially for marginalized and underserved populations, to ensure inclusivity in psychological interventions.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1502594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Accessibility and equity in mental health services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78673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8" name="Image 1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968" y="1177513"/>
            <a:ext cx="914400" cy="56803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912968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impact of cultural and contextual factors on the delivery of psychological interventions, highlighting the need for culturally sensitive approaches to support diverse populations.</a:t>
            </a:r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5827368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and contextual considerations</a:t>
            </a:r>
            <a:endParaRPr lang="en-US" sz="1500" dirty="0"/>
          </a:p>
        </p:txBody>
      </p:sp>
      <p:sp>
        <p:nvSpPr>
          <p:cNvPr id="11" name="Shape 7"/>
          <p:cNvSpPr/>
          <p:nvPr/>
        </p:nvSpPr>
        <p:spPr>
          <a:xfrm>
            <a:off x="453900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2" name="Image 2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94" y="3237356"/>
            <a:ext cx="914400" cy="56803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88194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the constraints related to resources and the importance of capacity building to meet the increasing demand for psychological interventions in society.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1502594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Resource limitations and capacity building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4778673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6" name="Image 3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912968" y="3237356"/>
            <a:ext cx="914400" cy="56803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4912968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need for integrating mental health services into comprehensive healthcare systems to ensure holistic support for individuals facing significant life events.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5827368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Integration of mental health into broader healthcare systems</a:t>
            </a:r>
            <a:endParaRPr lang="en-US" sz="15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5610" y="954833"/>
            <a:ext cx="8330184" cy="916186"/>
          </a:xfrm>
          <a:custGeom>
            <a:avLst/>
            <a:gdLst/>
            <a:ahLst/>
            <a:cxnLst/>
            <a:rect l="l" t="t" r="r" b="b"/>
            <a:pathLst>
              <a:path w="8330184" h="916186">
                <a:moveTo>
                  <a:pt x="114523" y="0"/>
                </a:moveTo>
                <a:lnTo>
                  <a:pt x="8215661" y="0"/>
                </a:lnTo>
                <a:quadBezTo>
                  <a:pt x="8330184" y="0"/>
                  <a:pt x="8330184" y="114523"/>
                </a:quadBezTo>
                <a:lnTo>
                  <a:pt x="8330184" y="801663"/>
                </a:lnTo>
                <a:quadBezTo>
                  <a:pt x="8330184" y="916186"/>
                  <a:pt x="8215661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45610" y="182880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Innovations and advancements in psychological support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45610" y="954833"/>
            <a:ext cx="833009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Technology-driven mental health interventions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45610" y="1139858"/>
            <a:ext cx="833009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role of technological advancements in delivering mental health support, including teletherapy, digital platforms, and innovative tools for remote psychological interventions.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44561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66101" y="0"/>
                </a:moveTo>
                <a:lnTo>
                  <a:pt x="2394219" y="0"/>
                </a:lnTo>
                <a:quadBezTo>
                  <a:pt x="2560320" y="0"/>
                  <a:pt x="2560320" y="166101"/>
                </a:quadBezTo>
                <a:lnTo>
                  <a:pt x="2560320" y="2394219"/>
                </a:lnTo>
                <a:quadBezTo>
                  <a:pt x="2560320" y="2560320"/>
                  <a:pt x="2394219" y="2560320"/>
                </a:quadBezTo>
                <a:lnTo>
                  <a:pt x="166101" y="2560320"/>
                </a:lnTo>
                <a:quadBezTo>
                  <a:pt x="0" y="2560320"/>
                  <a:pt x="0" y="2394219"/>
                </a:quadBezTo>
                <a:lnTo>
                  <a:pt x="0" y="166101"/>
                </a:lnTo>
                <a:quadBezTo>
                  <a:pt x="0" y="0"/>
                  <a:pt x="166101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3330495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46858" y="0"/>
                </a:moveTo>
                <a:lnTo>
                  <a:pt x="2413462" y="0"/>
                </a:lnTo>
                <a:quadBezTo>
                  <a:pt x="2560320" y="0"/>
                  <a:pt x="2560320" y="146858"/>
                </a:quadBezTo>
                <a:lnTo>
                  <a:pt x="2560320" y="2413462"/>
                </a:lnTo>
                <a:quadBezTo>
                  <a:pt x="2560320" y="2560320"/>
                  <a:pt x="2413462" y="2560320"/>
                </a:quadBezTo>
                <a:lnTo>
                  <a:pt x="146858" y="2560320"/>
                </a:lnTo>
                <a:quadBezTo>
                  <a:pt x="0" y="2560320"/>
                  <a:pt x="0" y="2413462"/>
                </a:quadBezTo>
                <a:lnTo>
                  <a:pt x="0" y="146858"/>
                </a:lnTo>
                <a:quadBezTo>
                  <a:pt x="0" y="0"/>
                  <a:pt x="146858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621538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56479" y="0"/>
                </a:moveTo>
                <a:lnTo>
                  <a:pt x="2403841" y="0"/>
                </a:lnTo>
                <a:quadBezTo>
                  <a:pt x="2560320" y="0"/>
                  <a:pt x="2560320" y="156479"/>
                </a:quadBezTo>
                <a:lnTo>
                  <a:pt x="2560320" y="2403841"/>
                </a:lnTo>
                <a:quadBezTo>
                  <a:pt x="2560320" y="2560320"/>
                  <a:pt x="2403841" y="2560320"/>
                </a:quadBezTo>
                <a:lnTo>
                  <a:pt x="156479" y="2560320"/>
                </a:lnTo>
                <a:quadBezTo>
                  <a:pt x="0" y="2560320"/>
                  <a:pt x="0" y="2403841"/>
                </a:quadBezTo>
                <a:lnTo>
                  <a:pt x="0" y="156479"/>
                </a:lnTo>
                <a:quadBezTo>
                  <a:pt x="0" y="0"/>
                  <a:pt x="156479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44561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Evidence-based approaches in intervention development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4561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the importance of evidence-based practices in the development of interventions, ensuring efficacy and quality in addressing the psychological needs of the population.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330495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Collaborative partnerships for holistic support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30495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the benefits of collaborative efforts between various sectors, including healthcare, education, and community organizations, in providing comprehensive psychological support.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21538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Empowerment and self-care initiatives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21538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Examining the role of empowering individuals through self-care initiatives and self-help resources, contributing to a proactive approach in managing psychological well-being.</a:t>
            </a:r>
            <a:endParaRPr lang="en-US" sz="15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75845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975845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1434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1434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2880"/>
            <a:ext cx="78638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Future directions in psychological interventions and support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365496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Inclusive and person-centered approaches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71434" y="1573602"/>
            <a:ext cx="347442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Exploring the shift towards inclusive and person-centered approaches in psychological interventions, prioritizing individual needs and preferences for effective support.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771434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771434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1" name="Text 9"/>
          <p:cNvSpPr/>
          <p:nvPr/>
        </p:nvSpPr>
        <p:spPr>
          <a:xfrm>
            <a:off x="5569908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Advocacy for mental health policy reform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975548" y="1573883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Highlighting the importance of advocating for policy reforms to strengthen mental health support systems and address gaps in psychological interventions at a societal level.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975228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975228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5" name="Text 13"/>
          <p:cNvSpPr/>
          <p:nvPr/>
        </p:nvSpPr>
        <p:spPr>
          <a:xfrm>
            <a:off x="1365496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and innovation for tailored interventions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771136" y="3579796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Emphasizing the significance of ongoing research and innovation in developing tailored interventions that align with the evolving psychological needs of the population.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71434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771434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9" name="Text 17"/>
          <p:cNvSpPr/>
          <p:nvPr/>
        </p:nvSpPr>
        <p:spPr>
          <a:xfrm>
            <a:off x="5569908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Promoting resilience through community engagement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4975548" y="3579405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Discussing the role of community engagement initiatives in promoting resilience and mental well-being, fostering a supportive environment for individuals facing significant life events.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975228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4975228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06 Cultural and Societal Influences on Mental Well-being</a:t>
            </a:r>
            <a:endParaRPr lang="en-US" sz="15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5084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9736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44387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9039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pic>
        <p:nvPicPr>
          <p:cNvPr id="6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0" r="0" t="0" b="66216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6908" y="338328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impact on mental well-being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9039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diversity and mental health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8993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diverse cultural beliefs and practices on mental well-being in society.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2443878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stigma and mental health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459736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Traditional healing practices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4597363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influence of traditional healing methods and cultural norms on mental well-being.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750942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perceptions of mental illness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6750848" y="2172491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way different cultures perceive and understand mental illness within their societies.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478231" y="4640764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6" name="Shape 13"/>
          <p:cNvSpPr/>
          <p:nvPr/>
        </p:nvSpPr>
        <p:spPr>
          <a:xfrm>
            <a:off x="1087896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7" name="Text 14"/>
          <p:cNvSpPr/>
          <p:nvPr/>
        </p:nvSpPr>
        <p:spPr>
          <a:xfrm>
            <a:off x="1087896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8" name="Shape 15"/>
          <p:cNvSpPr/>
          <p:nvPr/>
        </p:nvSpPr>
        <p:spPr>
          <a:xfrm>
            <a:off x="5395320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9" name="Text 16"/>
          <p:cNvSpPr/>
          <p:nvPr/>
        </p:nvSpPr>
        <p:spPr>
          <a:xfrm>
            <a:off x="5395320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7548899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1" name="Text 18"/>
          <p:cNvSpPr/>
          <p:nvPr/>
        </p:nvSpPr>
        <p:spPr>
          <a:xfrm>
            <a:off x="7548899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22" name="Shape 19"/>
          <p:cNvSpPr/>
          <p:nvPr/>
        </p:nvSpPr>
        <p:spPr>
          <a:xfrm>
            <a:off x="3241835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3" name="Text 20"/>
          <p:cNvSpPr/>
          <p:nvPr/>
        </p:nvSpPr>
        <p:spPr>
          <a:xfrm>
            <a:off x="3241835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244387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cultural attitudes and social stigmas affect mental well-being and help-seeking behaviors.</a:t>
            </a:r>
            <a:endParaRPr lang="en-US" sz="1500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57200" y="182880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Societal impact on mental well-being</a:t>
            </a:r>
            <a:endParaRPr lang="en-US" sz="1500" dirty="0"/>
          </a:p>
        </p:txBody>
      </p:sp>
      <p:sp>
        <p:nvSpPr>
          <p:cNvPr id="3" name="Shape 1"/>
          <p:cNvSpPr/>
          <p:nvPr/>
        </p:nvSpPr>
        <p:spPr>
          <a:xfrm>
            <a:off x="453900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4" name="Image 0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588194" y="1177513"/>
            <a:ext cx="914400" cy="56803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588194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socioeconomic factors on mental well-being and access to mental health resources.</a:t>
            </a:r>
            <a:endParaRPr lang="en-US" sz="1500" dirty="0"/>
          </a:p>
        </p:txBody>
      </p:sp>
      <p:sp>
        <p:nvSpPr>
          <p:cNvPr id="6" name="Text 3"/>
          <p:cNvSpPr/>
          <p:nvPr/>
        </p:nvSpPr>
        <p:spPr>
          <a:xfrm>
            <a:off x="1502594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Socioeconomic disparities and mental health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78673" y="1224640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8" name="Image 1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2968" y="1177513"/>
            <a:ext cx="914400" cy="56803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4912968" y="1691138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influence of media representation on societal attitudes towards mental health and well-being.</a:t>
            </a:r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lang="en-US" sz="1500" dirty="0"/>
          </a:p>
        </p:txBody>
      </p:sp>
      <p:sp>
        <p:nvSpPr>
          <p:cNvPr id="10" name="Text 6"/>
          <p:cNvSpPr/>
          <p:nvPr/>
        </p:nvSpPr>
        <p:spPr>
          <a:xfrm>
            <a:off x="5827368" y="1090342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Media portrayal of mental health</a:t>
            </a:r>
            <a:endParaRPr lang="en-US" sz="1500" dirty="0"/>
          </a:p>
        </p:txBody>
      </p:sp>
      <p:sp>
        <p:nvSpPr>
          <p:cNvPr id="11" name="Shape 7"/>
          <p:cNvSpPr/>
          <p:nvPr/>
        </p:nvSpPr>
        <p:spPr>
          <a:xfrm>
            <a:off x="453900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2" name="Image 2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194" y="3237356"/>
            <a:ext cx="914400" cy="56803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588194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communities in promoting mental well-being and providing support for individuals.</a:t>
            </a:r>
            <a:endParaRPr lang="en-US" sz="1500" dirty="0"/>
          </a:p>
        </p:txBody>
      </p:sp>
      <p:sp>
        <p:nvSpPr>
          <p:cNvPr id="14" name="Text 9"/>
          <p:cNvSpPr/>
          <p:nvPr/>
        </p:nvSpPr>
        <p:spPr>
          <a:xfrm>
            <a:off x="1502594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Community support systems</a:t>
            </a:r>
            <a:endParaRPr lang="en-US" sz="1500" dirty="0"/>
          </a:p>
        </p:txBody>
      </p:sp>
      <p:sp>
        <p:nvSpPr>
          <p:cNvPr id="15" name="Shape 10"/>
          <p:cNvSpPr/>
          <p:nvPr/>
        </p:nvSpPr>
        <p:spPr>
          <a:xfrm>
            <a:off x="4778673" y="3284483"/>
            <a:ext cx="0" cy="1421390"/>
          </a:xfrm>
          <a:custGeom>
            <a:avLst/>
            <a:gdLst/>
            <a:ahLst/>
            <a:cxnLst/>
            <a:rect l="l" t="t" r="r" b="b"/>
            <a:pathLst>
              <a:path w="0" h="1421390">
                <a:moveTo>
                  <a:pt x="0" y="0"/>
                </a:moveTo>
                <a:lnTo>
                  <a:pt x="0" y="142139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pic>
        <p:nvPicPr>
          <p:cNvPr id="16" name="Image 3" descr="data:image/jpeg;base64,/9j/4AAQSkZJRgABAQAAAAAAAAD/4gIcSUNDX1BST0ZJTEUAAQEAAAIMbGNtcwIQAABtbnRyUkdCIFhZWiAH3AABABkAAwApADlhY3NwQVBQTAAAAAAAAAAAAAAAAAAAAAAAAAAAAAAAAAAA9tYAAQAAAADTLWxjbXMAAAAAAAAAAAAAAAAAAAAAAAAAAAAAAAAAAAAAAAAAAAAAAAAAAAAAAAAAAAAAAApkZXNjAAAA/AAAAF5jcHJ0AAABXAAAAAt3dHB0AAABaAAAABRia3B0AAABfAAAABRyWFlaAAABkAAAABRnWFlaAAABpAAAABRiWFlaAAABuAAAABRyVFJDAAABzAAAAEBnVFJDAAABzAAAAEBiVFJDAAABzAAAAEBkZXNjAAAAAAAAAANjMgAAAAAAAAAAAAAAAAAAAAAAAAAAAAAAAAAAAAAAAAAAAAAAAAAAAAAAAAAAAAAAAAAAAAAAAAAAAAAAAAAAAAAAAAAAAAAAAAAAAAAAAAAAAAB0ZXh0AAAAAEZCAABYWVogAAAAAAAA9tYAAQAAAADTLVhZWiAAAAAAAAADFgAAAzMAAAKkWFlaIAAAAAAAAG+iAAA49QAAA5BYWVogAAAAAAAAYpkAALeFAAAY2lhZWiAAAAAAAAAkoAAAD4QAALbPY3VydgAAAAAAAAAaAAAAywHJA2MFkghrC/YQPxVRGzQh8SmQMhg7kkYFUXdd7WtwegWJsZp8rGm/fdPD6TD////bAEMABAMDBAMDBAQDBAUEBAUGCgcGBgYGDQkKCAoPDRAQDw0PDhETGBQREhcSDg8VHBUXGRkbGxsQFB0fHRofGBobGv/bAEMBBAUFBgUGDAcHDBoRDxEaGhoaGhoaGhoaGhoaGhoaGhoaGhoaGhoaGhoaGhoaGhoaGhoaGhoaGhoaGhoaGhoaGv/CABEIAZ8C5AMBIgACEQEDEQH/xAAcAAACAwEBAQEAAAAAAAAAAAAAAwECBAUGBwj/xAAaAQEBAQEBAQEAAAAAAAAAAAAAAQIDBAUG/9oADAMBAAIQAxAAAAHvJhPj9tl0pKyqa1q6vnhPoO/5f17n3Bj3SQEVMwEzUSxULTQpkrBt0WR989zQzMyzQzOweq9peFwvX+ezvynI9DwuHdL8jsdNuvnaWfS+r+e+i9Hn9M7K7ry1WS5M9dOfn0iJFqTBESWVJigBCJgALAAAgmAoAL6MhG+cT0cRIAAAAABMkEhACgAAHxxMrx6YXNJYpNViCsBEWX9P5OLn65f5Z7+46cMqlYtWwIAIKmaiXKFMuixovmumpuRhsZkdWjmdC0eE819D8by7eZvZPD0634n5m7o8fVvHs+54D0Xo8/o3ZG9Ma4U6ZzRqz46VraM6iJLIiSqkxQBYAJBIRElkEwAAAUARZqA2M59k3GZsMAQJAgAmAkgAC34ouacfXFLVlrWYarFoIi0FasgVV1Ln2PsvjHd1y+j1vaZTF66lCYqImqSVKmaAy6Js0My3TY7C2t7sDzV5f0l5fkHH+j+B83qQ7K3l11vxPuelv4m3WPUem8Bt78PbNwaenPVfMxIVqjNzQymd1AIi0VABBMWAFETCESEAWAAABAAASRJLFBpZhlOgc+8bTLceKsXKlfEakef3RExNVi8FC8FC4tC8FKtixKtVUb9S+RX6cfsS8nSnPLV1BVWVspFqUQRZJWKZKix7M1ja7nuTo6Oborf431b5fg8fUPmHl9d3ZWc+mx2NzPT6HC2bx0vS+XOnP6Fbw3p+3LrXz2udVVXSi9Rm5Y0KzqkSLUmIIkqAKImLACoJEgCwiQgAkiQAIAAAAAmJAA+OxMeX6IAQSFSwVLQRFgqWCkMixSdVbMn1D5rn3x+3Z+D6lywU0LlRVtbE1auqxNdSCIS0rKdfPNmzRzm2dTTydMdXkbNK/Fcn3D5b5vTxm5mcu2t2RqdDfxtFx1s8aN50+j8jn6Y+lW+c9/pz9VbDo1jTbNZHrLQlewlxGlU0uJjOgCwiSoJiiJiyCYsAEJiSAkgAAAAAkAA+CT5s8P3fS28wWerZ5AT2jfDSnuZ8XqufVRwNVz1jLpYkibCLCLVprZg9z5HPvl9vx+B+k648+mpObno+gijl3KqspVImLArFMsibNb+fezra+NpTsv5Ow8b4b7rweXb5Y26PN6dLsrjXqwOuelOTRrJm2Vs53WzZ69j2/lRvH1q3z/0XTn6C2a+sabZ7IxLbRijcjOkExNkSWQARExQBcgQTNZskAImAACYCQD8wAeD9AAAQFiAkgJIkGpDp7/PFx7HT4XTefsp8909c91YveebcpW+f1l3x33uuHcpuzZZl6KLnXoomej6UiraJSJpqTNIse/DbU6uviabnva+Dtrb82+k6cb+JN9x5DzelbS+N3ellzosplzNbmohGyi8xHWSuf0vmcmp9Z2/FvQ9OX0u3E63Tjovmujsz7xgjZlzuoDREwQSJETGskxKSQUAAAABJAfmI0U8P3kwypUmAmAJrJIQSBKALIQSRK6enwy49lr8Fv1y9YnF1d8NfuvnCd8PrifCepY3r0UjOvRSM1NFEzr0VrNV9BMMogxJqbtfIfvHe3ee26noOcbY+e5/pnlOXXz9thz3ltoBEugTV9az00VXMnYuufj7Kl4fo8GBfrPR+He568fd3ys3x1Si6KTvVnWUms0AQRJqRElACAFhABMBIB+cqa6eD7uOmtdZaaViYZVaFoAiQAJIkACSCWQFAFl6IT1PX+f7NcfYqzdPfmO5wV65+53/NbXH0enhtbPq6efdZ16c+6aqLZZWmlpgt0mWc7TrvrMbszLOlp5equfxfZ5sa8nHQVjeKNlJclNi4y000XLTSszU0rXOrVSufyvQrtzfTflGdPtzPPdzr59LMrLHY9V5OePRjoAETBoAWQAgBQAgAfAqaV+D7mZepZlXqXWVepZmroWqi0LESIAAATALM1CxBLJASAs7MQet63zzRvj7uvC7d4EPrrmm14uS641nS3DOs9J3Htcdx/n2XPon+dfrPotHndTPoNHB1Hf18DYdPjdTRL5pfXx43hXsXnWNWxa4161GWmlZmXppLmpoXSMm+h576N5XkW/aGeO9Z08+lmVlmpQxMBuxY3UgWQKgibAISSCyQD4bTQvwfcz00rMy9SzKvVSslNSzMvUsz1fRVFoAAAAAAAAFACZqLYrMszAdTs+SLj6Fb591NcvWRyunrjNb1uakwyERYy+edY2aOZfeO3r8/p1z9Jt83vufQ7/O709Fjz9JeQnrYsawp3JzcStircatiZcq9K4zU0LXPR61St9E5PsuBj0+sX8l6npx0MzMTTZDEzL6OXOkERNAAAWAFkkFnxej6eD7aKPoIpooZl6qGVeqlZV61mWmqi5aaqLmjRQSMqVJgAAAAkIJgAlQgWxUlsVCb0Dq9Xys3HvbeC6muPqK4tuuMRMWQQXN2Z53z6G3jaN8vQdHzXR1z9J0PPdKz0SsXTl5qOpkzcCdyZcKtiVxq1qjKrSuazL0rlzr0LVFXUMvr/MU3j6XfhdnfLQzNc1MytQx9CJeeWrnYAAFkkB8eo6vi+ymj6iKvqZ6aaGammplpqqZaaqGWmutuSmypjrsqY67amONcLkjXBkNMGcfAkdAoYKsvBQvBWQACUIlTdhE9Zu8L0N8fUwl2vPEWrrM3Waxs3cjRvj6Hq+Z6m+Xo+n53p2d9K9MuLP0M+bgRuRLiTsSuNWtUZF6VTWdehcIXoWqKuoU9p4u+8/RL87bvk9me5pblYOxa7xzTRmzqSJlkgr5JVtfH9hdWwJq6omr6iK6KmemmpmrqqZY1VMsaoMka4Mka4XJGwMUbQxRuDDG8MEdAOcdGDnR0ReZHTqcuvUocunUVXNjelc0NWQBLf0XmpufbnB7vTywTGsDFTrnu6PF2dOHpOr5rr65eg6/nerW9Lqy5EbU5YEb87WJOxMZE60rlXpVLno9eaij1qmraaM9t4PbrHuLJvrm5iLGlmZhpTLE5p0cON0IM6+WVZHl+uuGwKq6BMOgTV8CIfURGiDPGgMxoDMaAzGkMxpDNGoMxqDKapMsawyGsMkbIMcbKrjrtqYV76HOV0VnLR1UVy1dHOuUvRTq8oX255/0HTxxEmuY/PfXLq9fzvT68PTdTz3W1j0TOfvIU+mblRsTGJG1DWJOxEZVaVLmXoWZ6PXNIo9cqatpp1PW/PPSXn6Cy7ay26bJoZmYab52CjQR8chkeD7dC8FC8VSGQLGAoYCocCRwIHwJHiIlwJHCpHSiBwqhwJHEJHFJh8CI0VhFNNazU1UMitqzCnek5+bp515efqZbcMOSp3+BKe3jFu6+SCYvNm/m6enH0HZ812unD0PW8/wBazcVmKqfSXKjYmXCnYlcSdiDMrSqXOt6xC9C1RR1FSXqet6XhPZ656rLtYyy5R90XNAoPlZY+f9usXChcFjCxU3FpDAWMEWNIUNFWMEWMBYyRQyRUsBYwFjAWMBcNilw2ITDq0mrqxnpppWVOxS4kbkGDN0cy8zL08tuIvRXeu8X1Nc/SRJvywxc659Lsef6nXz+m6/nuxvn2W5dEXgFWp64zI1plxo2JXGrUoyr0LM9HrlQt9BNHUaTty0s97bzvobzvNZsvZdhhQPnBY+f9qk2CpYKxcKTYKlgqXChcKFwoMBc3ChcKF5FzcKFwoXCkXCheCheBcNqLo2BFX0EK0UrKnWpcWbfnOfl6OVeYjfktSAvqeh471+/NJMb4s6HM19OHo+15nu9OHf183dZpKWlmtoFKeuMqNaZcidaVyK1KMy9C4z0dRU0dQTR1FV63yjK9vKmXneazZYgPn5Y+f9qpYKlgqWCpYKzYKlyqlpihaSk2CpYKlwoXgrMylSxVSwULkULwUhkKuGQKhlRdG1E0esQrQsy59iLcObfmOdk6WO3n00IajvcG9z7aFO6eSHKtvl1u55nt9fN6XpcTq6xuulsXIla0ZWEp0LMqdSZrKrSmsy9C4zresTR1JU0esTR1Guh6jwvprjqkTrEgHhSZ+f8AaqWLKliKlggkqJkiCQiZCCQqWkqWCpYKlgrMhBJUEhEWCsWIqSFYsC4vCro2oqjaiFvWZ06k1jzbs68/L0MpzcvRx3WeJhex6Hw/sd8Hgb8+jrcTo9fN6fsed7XTj1n49MNmlltECVoysqE6VS5Vak25k6kxnW9YijqCatoqaPpCbTQ9k3zPptYkCvEknz/swTKVLBBJUEkRMhBIQSEFiqliKzIQWCpYIiQgkCJCIsFSYIJCpIVi0C4vVV0bUUtyxKnqM2fWi3Fl35Tn4+lkt51NGdqOtybJ7cS/r4zXjfvh3+75jvdvN3dXP2posu63IkK2iFrcsQrQqXOnSpcytKhC3rE0dQTVtFVVtYR6bzt7PYFDWfHknz/sQWggmSCQgsEEgRIAAAIBCkgACRIAAAAABEhAFRFolgAiLQVraClGVVVWURSnqVCNKayZtmdcOTflOfk6GO6RFqr2fQ+H9nvgy9Tp5ul3fN9rt5fSdDj9O89rENVk0sWICKXiEretUJ0qjOnSpc63rVNHLRVG1FUdRVUdSHmcsAPD9aYAAkAkgkIJCCwVmYIi4VLCRILBIEElSwQAQWEqAESVEWiWACACsWgrS8KujKC1OWIU9VZc+tC4s23MYMfQyW4aOU1Xv8F1z7Mienjd1uL0e3m9L1uB2d8Om7K9XWXctNZJiYKUbSFKeuXOrQtcy9ChNHLE0dQVVlRVW0VZcFST4fqwSAEgRIAATAAAEkAIAAAAAAKAAAACRFqgAABESLETAVtBWJgpRlVVRlBK3KM+fWi3Hm25jFk3ZTBm3ZbpMWia9R0vK+p6+U15HdPL6Dtec7nby9nVg1poupkt5rYkgoiYilGUVK3rlzq0KErcsTR1KTVtIXVlRZYM8h4frSAAAAAAgAAAALJEpBMKAIAAAACgAABEhESEAAAlSYWIkKxapWjKLRbaClOWIRpSZc+vNbky7cxhyb8luOrKTR7Lxnd1z7tqnXx9Tt+c7Xfy+g28zfeexiGyttS1WIkCSKVvAqjaSoVoUqFvWJW6gmjl0uraQssGUDw/WCQgAAAAAkIkkgkIJCCQgkIJCCQqSEEwAAAEEwAAQBEWgiJCsWgrW1YpRlLVUasSl6zKjUi3Jm2ZjFk3ZVwp1ZrqujPB7ox7Ovif1+L0+3l9D0+L1d8N7s71bddy1qzEhJFb1KVZVUreuELetUUesSt66TVtChYP/8QAKBAAAgMAAgICAgICAwEAAAAAAAECAxEEEgUQIDATQDFQFCEVImAy/9oACAEBAAEFAmxs0007CscXV5KcCnmVX/fvrTTfa9yjpbEtiWokITEyEsOLyPwyQhMQ1v7Kk0Ke/qNjZpppppppx/JWUnH5dXJ/Q31pomJm+rYaXQLoli9ITEyuRw+TghCYmSjv7Sk0Kf6TZv0aKTT4vmHEhONsfu000TExMXq+ovrLo+kxMTIsi+y4fL7CExMTHHf29FYKSf7fH5dvFlwvIVcxZ9ummiYmJiYmfycrjnIrLFghMTEyEsF/2XD5nb0mJiY1o1n7mtCsFNP9n/afA8zvrPt000TExMTGuy5vEwvrw/gTExMTK54f/S4vO6iExMTP5HH97Tuz8h2X6uDR4/ys+GVWQvrz7NNNNExMTEz/AFJeQ4HVWwxiExMTK7MP9SXH5cuMVWxtjppppiY45/Q92fkZ+Q7o7I37sMGjh823g2cTlVc6pr7NNNExSFIUhM/k8l4rVJdWhMTExMrswT7EJTolxvIQt9aaaadUzp/aYNFF9nEt8f5CvyEHH7dNNFIUhSFITPJ+HjyVOEqppiYmJiZCeEZaOOlHNt45x+ZVeaaaaafydBxa/s3EjKdM/GeVhz1KBn2aaaKQpCkKQmc/xlXPhyuJbw7EITExMhMjM/kcCnyF1JRz6bvWmmmmn+mdDo/67PWDRji/FeZXJJQGvt0TFIUhSIyFIv49XLr8j4m3gtCYmJiZGRGZo0SgVcu7jlPl4MruhajTTTTT/TPxji1+5/yMD/kKz/kKz/PqP82kXKpYrq2bv14OI4nivNkoDX26aKQpEZkZEZH+pLyPgsP4EIQhMjIT9OJKB/2g6vK31FPlqbCFkZo00000cUx1/wBDuCusiR5tqI+QZHn1sjyK5/Q0OJ4zzMuGLpdBxwz1n16KQpEZkZkZikeQ8TXzS/j2cWxCEITExP24jgOBGydTp8zbAp8pRaKWo0000xMdf9LGyUCPOtiQ58WQuhM033g4nB593j58TmU+QrlAz1nrPp00UiMyMyMyMjkcarl187xdnCYhCEJifvBocB1mNFPLtofH82UcqrkGmmmmjSkSg1/Tw5FkCHPIcmuYn6wcSDnTPg+dhcSiNGGGGfTpopEZkZkZkZn+pLm+GR+Np9TDBC+OGDiOslAU5QON5q2o43kKeT60000cNGs/qIX2VlfPK74zP5MHA4fkb+CcbyHH5g0YYYYZ6wwwz4aKRGZGZGwjMUjl8CvlK3izol0Op1MMM+OGDiSrJVH/AGgcPzNlJxuZVylpppp/JKGfp4YZ+rXy7IFXPhITUk4jicbyt9BR5Lj8j1hhhhhhhhhnxUiMyMyMyMidcbo8jgypOp1Ophhhhhhhhhg4kq9J0kbJ0y4HnFIjJSWmm+pQ39LDDDDP1a7p0unnwmfydTqVcm7jlXmGQ8hx7BSjL1hhhhhhhhhnpEWRkRkRmbpfwjodTqYYYYYYYYYYYOJOrSdLicDylnDlxuVXy6zTTRrsSj1/Qwwwwwwz9Wnk2UFPOrtMMOpgm4keVdEXkLheRmLns/zD/KPziuQrUKxCsR3QpI/6mRFgmRkJl3HVpKtxfUwwwwwwwwwz1hg46W0aUX28O3x/kq+dE0TNP5JV59+GGGGGGGGfq08qykp8hXMWNYYZ8NO4rBWitFcK4VwrRWisFYKYpkZiZOCsVlLgdTDDDDDDDDDPhhZUpGT48/GeVjzEJiYn6lDfuwwwwwwwwwz9au+ykq8mV212+8M+OnY7CsFYK0jaRtI2EbCMyNhGwaUlZV1HEwwaGjDDDDDDPhKHYspcH4ry3+T6TExM0lHsNZ9mGGGGGGGGGGGfrJ4Vc+6sr8jVMjKM19GmnYUyNhGwjYRsI2EZkLcE1JWVDiNDRg0YYYYYYZ8GtLaP9+L8p+b2maJmaSh1+zDDDDDDDDDDDDP14ycCvyNsCvyNUyMozX0aKQpkbCNhCwhYRmQswjLsp1jiNDQ0NGGDRnvPjZVp4zyX5feiYn6lX9uGGGGGGGGGGGGGfrxk4lfPtgV+QrkRkpr56KRGZGZCwhMhMhPCL7KUBxGhoaGhowz6ZQ08fz/y+0xMT9Sr37cMMMMMMMMMMMMMMM/XjJxdfkLIlXLrt+hMjIhMhMhMhMrngnqlEcRoaGhoaGhoz4Z8MODzPzr3omJko9hrPswwwwwwwwwwww6nU6mGGGGfq1cuyop5ldvzTIyITK5kJkJFU89NDQ0NDQ0NDRhnxz2m4vicpciPtCZo12Uodfqz1hhhhhhhhhhhhh1Op1Op1Op1Op1Op1Op1Ophhhhn1U8ydRVdC5fFMjIhMrmQmQkVT300NDQ0NDQ0NDX0wm658bkLkQ96ab6nXn14YYYYYYYYYYYdTqdTqdTqdTqdTodTodDodDodDodDodDodDqZ8oycHx+WrPkmRkVzK5kJEJEX2Q0NDQ0NDQ0Nes+im6VE6rY3Q97631OvT+Ppz1hhhhhhhhhhhhh1Op1Op1Op1Op1Op1Op1Oh0Oh0Oh0Oh0HAcDqZ8eNzM+SZCRXIrkQkUy9tDQ0NDQ0NDQ/p4vIfHnGSkvemm+pRUiUXH6sMMMMMMMMMMMMOp1Op1Op1Op1Op1Op1Op1Op1Op1Op1Oo4jiOA4jiZ8OLyunyiyuRXMrkQkQlq9MaGhoaGhoaM+nhcr8L+CZppp/J+H6MMMMMMMMMMMMMMMMMMMMMOphhhhhhh1Op1MMOp1Oo4jiOI4jXw4nJ6/FEGVyKpFciqXwY0NDQ0NDX18Dlb8tNN+vDDDDDDDDDDDDDDDDDDDDDDDDDDDDDDDDDBoaHEcRxHEa+HD5Hb4xZCRVIrkVsi/g0NDQ0NDQ/q/g4nJ/PD5ab+nhhhhhn1YYYYYYYYYYYNDQ0OI4kojXv+DjX/AJofCLK5FUitlchfBjQ0NDQ0NfVXY6p02q6Hx034Z7z6cMMM+GGGGGGe8+WesM9YYYNDQ0NDQ0SQ17qsdU4TU4+0ytlUitlbF8WNDQ0NDRg/p4vI/BYnvy3+nwz3hhg0NDQ0NDRJDXvhX9JfCDKpFUitkWL4saGhoaGP6uByM/tGjBoaGhokhofvi3flh7RWyqRWyDE/kxoaGhof18Tkfnh/X58GhoaGhokiSGvdNv4rIvV6RBlUiqRWxfJjGMaGNfHPjVY6ZwmrI/2bQ0NDQ0SRJD98G7V7iyqRVIrZFi+TGNDGP6+Ff+OX9mxjQ0NEkSQ17hJwlXNWQ9IrZTIqZBi+hjGND+vh3/kh/ZsY0NEkSRJDXvg25L3BlUiqRBiF82MY0P64Tdc65qyH9i/TQxoaJIkiS9p9XTZ+WHpFTKpFbIsX0MYx/Zw7vxz/ALNjGNEkSRJDXvg29Z+kVspkVsgxfSx+n9nEu/LD+zYxjJIkiS9p9XVZ+Wv1FlTKmQYhfQ/T9P66rHVOMlKP9kxjGiSJIkh++BbkvSKmVSK2RF9jH9dfInVH+xYxjGhkkSRJe4ycJQkpwEVsqkVsixfY/wC/YxjGMkiSH74Fn+vUSplTIMQv/FMYxjGSJD90z/HZ6RUypkGRF9jH/esYxjGMkiSH74Vner1WyplbIiF/4l+mMYxkiSH74VnS71EqZWyLEL63/wCAYxjGMZL3/BTP8lYiplTIMiL7H/fsYxjGhokP34+z3WyplbIi/wDGMYxjJEkS90Wfjt9QKmVsiIX2P+/YxjGSGSQ/fFn+SkiVMqZAiL9b/8QAIxEAAgIBAwQDAQAAAAAAAAAAAAECERASIDADMUBQEyFRQf/aAAgBAwEBPwGiiiiuVEcyjlO/HrFFFFFckWLDQ447Cd+RRRRRQ1xp0QeKGhxxQpeLW+iUeNOiEtWaHGxxrNlryqJR406IdS++aw4pmh7LLXP8cT40fGj4j42aGVslGztxw6ld80Vikz4/wcWs/aNXLe9wR8Y4NFDjZTW6itkZOJGae6xxix9N/wAz9oTvxXFMfS/BwHArdRpKx2FMsvanR9S7kunXbKfjy6f4OJpKzZqNRrLypcCdDipjVY7Cd+NVj6X4ODRRpNJoNJpK23wfUu41WU78hwTH0n/BxaxRRpHErk7lVlPx7Lw4Jj6X4NVihoaK42tifl0mS6f4VWGhrka2dvMcVIlFxw0NcjW1Py2lIlHThoa5Gttvy5LUhqiiS5WvQTjeGhr1s40xklytegatYkhrlfoOov6MkvWtWhokh+t6i/oyXrZK1ia9dNUyaH63qL6JEvXNEub/xAAfEQACAgEFAQEAAAAAAAAAAAAAAQIREBIgMEBQITH/2gAIAQIBAT8BzfMx5hLvWXyyWUyMrzXcT5ZKspkZZort2LjaslGspikKV5ortp8dEoVmxMUxST2UVz2WWWWXtT2WWXulC/w/Nt0KYpJ7K6ll5TP3bZZZeZRUhxawtqk0KfZssTLvdZZZeXArdR9Qp3muvYmXijSaWaTQaDTlorgTo/e1ZeLNRqLL20VwL4L727LLzZZe2uBd6y9lifItldxPYnyLwELCE+i13FhC8xfMp+anhC81Yj5qwheahC89echC81Yj5yIi82IheciPN//EADoQAAECAwUGBAQEBQUAAAAAAAEAAgMRIRIiMUBQICMwMkFRBBNSYWBxkaEzgbHREEJicpKCssHh8f/aAAgBAQAGPwLamDJX74V10ndjoVeR2Ptrknbxvut2b3pOOgSXlRD/AGnQK5yYoVZ8VeHqGKtQyHNPUaB5cXm6HvoNc5ahO+Y6FSFyL6Tl5jg+XG5uh76HXNTFCEIfjT8on75aqmMOCGeIw6O14MiX4PbqPkhEhODmnrlZFF8Orf04Nl16H27K1DMxpeOStQqtPM04FW4J/ub1bljE8OPm3g2oRkVZibt/2OuiJAdZcPuqXIw5mZYxPDybF7epFkQFrhiDwZHeM7FXTJ3pO3TVQ+E4te3AheXFkzxHb1fLLVuxRg9WI7Zdj0PBopP3jfdStWXdncCmpzbQhCB4wyjfyu9X/eWMOO201Whfg+rt8+HcdTsVvm2D3CnDcHbdVTO8rlyuWDl1+i5vsucKj2/XjiB480wbEP8AzlpGoKMXwIp1h/sq8ObTIq/vB7q/OGVNjg4e3ApoNFR7vqsZ/krzFWbVdeOEIXiJxPD/AHahEguD2HAjLW2buN37/NWIzbLuLNjiFKLJ4VTYPupgzG1VU0W64hVk5XwWq64HbnCqw8zDgVagmThzMOIy1iM20P0VoX4Xq/fj7txapR2z9wt08E9uunUct436K67ZD4Tix4wIQh+OlDf6+h/bLSNQi/wn+H7KuQlE3jfdXXWXek7VFXSLrlvB9FddPYk024XocpMdYieh2WnyxO6sxBLIhsTeN91unV7ddmqppWNoe6v3VMV/jJ++Z/Vj9VzeW7s7K2XiYUxeZ3yFFNpIIVjxf+am0zB2aaXOGZKUW4ftsbt5A7LfQ5+7Vz2fmrpB+WTtQvpkaKXND6tKtwXT7jtqN007FSdcd77NDJUiOVTP8lUBYBYDgYBYBYbMxRykRkKK1DMivTEGLdqmmXTTsVKJcKpXL1yQdDJBGBCsRbsb/dtU03dukpRm/mFu3A5WqqvbI2odCEIXiKRuh9W3XTaKptj3V+4VNhDhlaZGbaFCB4mkbofVtVXtp82khXpP+avzYptIOTpkaYoQfEne9D6tu7qM2mSvXx7q/Nim0g6F7ryo/wCL0Pq26Y6nNpkr98Khkex0GYoVYifiD78CuqY2h2Klyu7Hi+2TBaZEKtHjEbddWkbzVNh4ksmHMMiFaFD1HAu6rNpkVZfR365+0z/1BzMOBTHVrMXDvn/6TiEC2oOvWInL+mfsP5D9uDVUOq2ImHQ5/wAp+P8ALr/lvx6Z6irzjHXqKvMMc8HNxCDm68HBBzcDnq8hxVNesO5Tn/Kf/p1+vMMc/XnGOvB31Uxng5qDm4HXvLP5Z+w7ld9teBGIQcOufsu5m695Z64Z8ObiEHNwOuzGKDs/Zdyu16wcDhoEjzN12YxQcOufDggRgddLD1w0Cy3DXQ4dEHDr8Olh6VHw6HfD0urafDsujqfDzXd/h1zPz+HWu+Hm/TO//8QAKhABAQEAAQMDAwQDAQEBAAAAAQARECAhMUFRYTBxkUBQgdGhwfCx8eH/2gAIAQEAAT8h4VrXi2CXuN24nzdn82UfwG9e87bbbDwGIQgwyh4yWe3kvPHGfNaLtD738nvKXArJ28z+k3o8bH5dn9MDGMeg8ZfhXc+zAfyuwOc6ttt422GIMQ5AcMTZ7eWy2GfN6mredl63/kpcx5B5/VeAY32Q74/RDFlltttt4ClQ8I+LKL4bs+56xXxUSz6O8bbDEIdABXm2FLLbHZ7PQVjHm3YP/wBv5l0AeYeZP1QjwyHht6pn11lmZ+h2mt8vf7heER5bz9vfhn0NtthiEOoiCBxuw+CxXtapdBWuRsebWLnj/wB/MPQAP3yeX6w8Rl9F6llvt9NZZnryyyESqNE7ZH2I+P8Ah/mzTTuPrMz6O2wxCHTXAwGkxT27me7pCkV2pWr2f2/3L1OgDsMZzx3/AFwjwwXnvB9SG9YetZ+llk8BLX/2f6XghOJiWfQ22IQh011EBozgPdjtDLoL0cB80/O+yDjb29IhCEfisn7AFIH1j1gg+pHvwnose5PXnGWWWcHg6o/4J9/m8px5PJ8/3wpZJ17byHUSvsMe5d848j/q3JdQCAF8p57P3sPD2V/AwxCEI/BZR472ftOWWWWWWWWWTwf8dRD2T1Jf2h7r/k9yyksks69tiEOmVaRIeS+B/RnEjgMTrALCY5i9p9TufZh8/jFiEIUnbyJD5XoH7RlnOWWWWWScDnE3yiM5k+B8/wClhMSSSTp223gQ6p87LtnaO/2fck+x6Hg9xlLoAwtpCet2Wb/6T82OP4RbEIUhE8hJfKQ9N/bc4ZPBQWUaI4jZ0eJex8X2/wDVnYSSSScPRttsdZLYyCfkfckevpk/CLpAsOIDC3s3alfvixRvuBZZnwwxCEIRPAkeq8ofrP8AmOIPZv4hfbBvUfef7SvIiA8EfpZPI8f8ab4/v+b1jxZySSSWT07bEOqYvdiAxH1vvYf8P8XdIETsj6SlKVnwa3mBvZjuB7g5ZAj8n82MfeO5+b5EAttiEIQnoEh7pM/YB+RP5vHaeTP3z0c/ZvBfvG3mj/MO8bzklrx+1sHr9n3PiY4HVaPEYkxJJJJ5222OoYG0e4YeJ2hY8Pw/I8FKXRZskDbzHi3ofccsgPldn82UL7Xj+YsknqMMQhCPgtmO/dJn7J/hob0i/JeWT473/r5HJk7407bv+R2fmXf8kH/dhOJJiTEkknnbYh0cfm4UAvQfX5DPNPTJ4gdAXSDwduJ8W032R/1eEf8ABfxDfcHt+EQhSE8pd18n7P5Pz2e96f8AJPEu+z2eERnXB3SwqxL2gEPb73/C7OncfCcLGMYkkkk87wOP8nR9qBEO4zseer/x/iWgInkYhTkHKTG78SniQ0XtZT/5v5hw/iV//YYhCEPv7GV5+kZ+k84Z7Pch8Y/M8OQSO+L75Ju38PpGn8IH+PexmMYxiTGMYnJ1A73kBz0j6/eY6Xo+jwKcJwZZJJMbrA3sWp2tY4+i7n2bW6ep+EQhCIHIvd3H6XZlnQfWHO52b/Didj0/nxaBA+paWPix3w9F2faYh3Px/wCZNNJ4GMYxjGMSzgeqvW4v/KZdf8D7/QmMYxjHgB6JO8IeIiOZYKY+gP8A0gBO6E9YhCDD3djIjj+ha1rGZ+k2B+Ho2aXy+qwGncmN/nuO5+Lwy+Rn+L3g9jl3n762SYxjyHown0vwBj3GPuP3/rOPJ0m1jGPAxjNIS9pPbrOt5X/ntHMD+RfMMQhBHeXy/P6BjGMYxmfpHPP/ABrO+zeH5sM14WNb7L/ajY3h+6eoP8SvNm6NehBfQvYF7AvZF7A/Ee0fiX/RG/6o+FAeLLg3vyQe86xM8LWtYxjGMTgwxd0+UKaX4fhsSdl5/wDJ8QxwCdhjeZ3n12MYxjGMZn0z6PZ9/vixf5PxdyQH1Og5ZakOESSe98t8l818l8983V3u9jD9n2kO/j0ZjWtaxjGMYkkkwV7W+q75BGWBP4+z+oegAbzu19rM8/VYxjGMYxjM/Ssavx9PxG5i/wCfEJvwp5ss5Ms43gQzwfJxfJ0iOXrGzAdxeUd+A15q1jGMYxJJIB3h7qNMgCs+yf8AO8PQAQD7PvO/qGMYxjGMYxjEs/SItSPuWIB7H97thfm7l8oIHeM6t4FOL8l8vH83Nt5dy7A7lh38OgV4jWMYxjEkssWXkePcS704dn/73hh4DgIORvl7vppMYxjGMYxjGMz6+9a2t9xy7Fk/L83YNHz3LEN+HfobEw64wmWkGx/N6nUlRjwGJJMSSyTYe/sHcT0k7EP8f+4YY5B5897Lv3Ht9JJJJjGMYx4GMYx4M/TJ6H7jl5Yfkfm7OE+e5YxvuPXsdYMR+4h2Lbx1yoMYkkkkkkkl5x2DonpMRew+y/uGHoAGLvpEUfoJZJJMYxjGMY1570dln1dtt6tc37jdtJ7nhuzfw51bb0q/z8CvSDYtPoyAAxJJJiScPcJg6J6XdwD/AB94YYY5AJ9n3nedZLLJLODGMY1rXnvRD0+yz9H2siYCeqB6xGdXfyvJ9H9QGMSSSSYlkzZ2ielm8f8A1RDDDLgIGAmXue/UlllnDJjHgYxrX9F8H5rq5n0cj7O+S7hHuep9EL5OYya/i8/SNAASSSSSSTj0sibw1e3tvAwxCE7J37l5Xce3TlllllnSD0I/o/A6H23232328X4zXgZnSdYHqWJj7/p0h6qDyxIdCT6IKAJMSSSSSTgj/Mez2nK7vT2faGGGIMQYO/siKx7PKWWWSWcM/Xh/wP4MY15A9QmH30e372746B6oWxc9HhPog4AJJJJJJLLLU+f/ALUjQLRIhhiEIML38+8738e9tllllllln68H+ATx4GvVUR6GsTfSzd8dA9Sxdy4SH0CABiSSSSSSWXeXv+fdFsMPAQhOwwaSd9D5sssssss/YgD/APv4tYx+iHHWN3/wdK6VT0oeEh1hAJJJJJJJJZxhH7PJ9fjgiGGIQm2WdGWWWfsIId/9c1+nUKcQnb5vr8fRJsbQOU6wABJJJJJJJJZGrViRZdvhe/zwRDDDHBlnGWWWWWWWWWWWWWWdYGWWWWWWWWfRAGMfoVaF4FQrE9Yv4E/30HT09rJcpDrAASSSSSSSSySPP8l4K3yez7dAwxCZZZwyzhlllllllnSGWWdYGWcMssss4ZyZwY/TA/t6IPk9yRjQ+hN9+fLJDqABgkkkkkkksm+0T/uACtHw8byMTLLOMsssss4yyyyyyyyyyyyyyyyyyyyyyyyyyzkyzgx+mBvTuZ7Pw9B0hPalyzDpABCSSSSSSSSS1bdny/1EcHG2WWWWWWWWWWWWWWWWWWWWWWWWWcZZZZZZZZZZZZZJJZJJwPWC3HPbV6Py+eh9Hfb4DlJIdIAJJJJJLLJJLw6dr+Bvz+erLLLLLLLLLLLLLLLLLOcsssssssssssssssssssssmJJJ9MChmI8eB7kBJomn0FC4ehIQhDgHAkkknBJJJL06vJ7ntNXoduTjOvLOMsssssss4yyyyyyyyyyyyyyyyyzjLLLLJJJJPoBUI52F7nf7ejDg8XPKHlkhDgEISSSSSTZJJJd3e9+XTllllnVnGWcZxlllnGWWcZZ0ZZZZZZZZZZZwySSQh9EoLshppeMEfQIjjoZJIQhwCSSSSySSSyS79dr8nv15ZZZZZZZZZZZ9HLLLLLLLLLLOrLLJLJJJJIQ+jQBveDu+7o7nRU5cbwzJCEOASSSSSSSSSSXnzPzeFI6ssss6c4yz9LnTnGScJJCTgP0KAYFwOjAN6nf4eXnSyKHpSSEIQkkkkkkskkssu/Xe/D9HLPp59DOrPqMySSQhHpgMOdj+5dDDoMUPSySQhJCSSSSSSSSSSS77+k/J7/TyyyyyyzjP1OWWSSSSSQhGPQA8MCYHSL0M7/frvnLg6GSEkJISSSSWSSScJeg35PckT0NOrLP2Z4ZJJIQj0QeSPPpC7vu5fe7vMKUR0MySSSQhJJZJZJJZZJb0O71Oc/anhJJhCEeI9ADx5gVpeNUby7l4rx8SiOlkkkkhJJJJJJJZZJJZ+lP1LMzJCEYxjyA53e7/AIHL7872J8Dg6Ekkkkkkkkksk4zhLOnP2tmYcBGMYQjy/tz3+0OmnfeH3u7ePiXaUR0skkkkISSSSSScJJ+xP1mZngIRjGPIDnHT6j/XBdy8fC5S+gySSSSSSSScZZZZ+3vDPB4CMYw4DzhJ/wBj0jh49HzlDHUySQkkkkkkss4T9yZmTgIxjGMJ4FWnkhJ9Hf78dryvYlKI+gkkJJJJJJLJJs/R5+tZkmSEIRjzQhz2FfHZwXc4+xKcMR1skkkkkkklnCfXyzjLOM4zoz9OzMzCEYxhwCePYzcftD24Xfj7c58CI6mSSEkkkklkklnGdefsOdaTJMkIQjGEeAcop8nd/Fl2PB2JduQj6GSSSSSSSSSSWX//2gAMAwEAAgADAAAAECEmChEzIIDrBK7idZzCyeCubUgAORA1gQxkAMoSAAACwzgAGgEJ4TwVlS/O0On5mPXIAunDKZFGGriA8+TAAEgoStcXbSQEYyvRUVkYhSNydrOQCFCqOMrToFgCRAowB0iQQGECAKT2jjDzoY4hlSje8uxwxhci4AbbC4WnMkNkkh0wl4YQUCAACMJKAFjbeRX6tXT6uqdiO/gIXsF1JDwiPXTUz4VgQhhFIYeLCDMAAkQd6lKnNdfUMKheORGFI+hT+VWBYSxHxZjwkRzgQjQFMJAMYXxTOb0Z3bzR72OyGxYICTDKUNGsDo1XWdQlwBIjexIAEDJPTALBAthaEaLDlGDq2OBziQDtfTZvOHCIyFlRhQ0eAgEAALqHWMPNCARgFBbh1qrkgeXojVyOi9syrtkGP4hH8gzqMgAABAjVcKEQUUARh0UsCx7xCPT8L1m2USmtLeFdkZzIZrQCQQQBJFuIAUKQAgEZPDDg00AVL2m+HsOjBl6dv5TF2vOPZhIoggRfCMmVSTABTADQReHDjp+jX4OuQfaJPebO2sHMoZzvWSQAT8EIEOOh+HPUTAPDBSDMLAig1N9UL4KPDXnC7l1e75wIPjSAlAMFMFMJ7/zjnmk046prhJHU47bIJP4FK9G3JJ5pMpRPPawnMGIEJNPbbLTXReUfUdICKMWQcgSe5BGNtyNzPbYtK3HUIAtprFILMINMYcMfFPuFJnJNddcNckA9MDBwsqNXDMTf9SFEALFIoaEPcclyu+4096lApb4UDROIVfy1vcxHD+OKQGRNd0ScgYAEJzgHPMrjuIDCnjrNGInOEbJSQ5SmlXAAfYsM/vDZtgcSMDBHpsCGpDENqzCAxcOLHIj1IJXHWoXPM4LmfLKnetTBmQSke/3Zz5z+QUPLvOEHKcaEKPpeK5HKKH5amDalpFjeZMwmwFKUhPrjHsMpAEmOmkrsqALOHjnNcJG806U+AFtZ2GhUZIpgHdulMEEAARJDYQRQggMCADWLxiSO1BTodHwHAGtEVjJWUAMRDGCDTAJEAYICEBASgHCCOGDFrOKHGJbwexCDANzuPR/ubPIEOCBBCODSQQQAAARBgaFFTeLJsMH8UjPsZ++vLrLHD+NiTvAAAAAAVCRATTRAAkEPCYOBNEFGxCAGzz1N/oCMuatPm1JvBICDDEIELKNIMOJCCLCDPGPD6JGYAHxBRUL8KLmtoNNokZAP/8QAIBEAAwEAAwADAQEBAAAAAAAAAAERECAhMTBAQVFhcf/aAAgBAwEBPxBaWaIQnGExCGg1PRol2saadQpNmQhCcZxpeCCWIwy4yEITXqcy7IaKEu1kfZCeSE5zksSEuIMxyZCZCbQVWPB+yxhi6Ymn5wmQhCcoQmqBIhCEGhq1hMhObXqEpkGEBmEv4J16JnmwhCfIkQhCbB0dNR44yEyEIQmMaoR19Y0MSYjR4RogqvGJ16hOybCEJ8N/7kf0f5DX+DdfhCDQkdtHkIyEIQhMZ0CaaqIOsUfoGjHqLIJ+AkfuQnxqUomJ0iY3+D/k9BDC0H/yidyEJhiEx714IS0ZMTgv7wVuw010xqifiJ4ITkmXinBMqz1lkcvUQfQ2XuwhCBhuiCbaot6d8UpSjQ5RBvbssg1dMTyZONKXkilKNJ+lew9eoZbojLCSCSP4NWVYxdMomUpdaO+XTGNHibCE64TlSi4UpRFYnRokYpj2ENRoNRhlsNyam0KhPgnng0meh7x4qu0J1PhXK6nBM9PxsD0EQaDseFyNYmJiYu8onkH0jHg0fgyYyELwRea4J4g6eM5dhvpEHWu4xMTEylExPbIaayDF6LvITmvh840o0Oz9Q2aMa02sTExYnMT2g9TfgTT8+jSlKUpSlExYMIxrTeITEy4mLaE3zwp8NLwpS5S8UxMTEEYxoxrKHBYsTgnd/TUNfIX5FiYhMGNaMeBrgni1Mo/CD+C7RcKUuXhSlxCExEFQyxLFq4pwTo1RqC+2sQjsl4J1g0LUJ7dXZTb9Gl5LUIXIanRREnxvBYsT94UpS/UWpiJuBOsmLgnqLixogvtoQpyGKrBILghPhdaz8+C8V8F4LEIRFx+i1Cd8kLgti4zjPppiK6Grg0LgtWr5aX4lxWIQiodAgvsQnzLUIpQlQhOKxZ79tatQhqqEqmKP4UXf/8QAIBEAAwEAAgMBAQEBAAAAAAAAAAERECAwITFRQEFQcf/aAAgBAgEBPxDLqlLl28UouJ/Cijz+DUxMT25S7OVKXWylKxQLFKXitawaE4QPUeQcYmUT299KUuUge/RWUTKJixa1UP8ALFh/Bnsg7KKJlE8pcvKEITKUpSlKKBk/Y1BOFKJ0WrEJGPfE5g9CBCDCZZWL0JifbeNKUTEPwxrKJiZRMT1o1GP8l61Rgxe8Tw8iZIxBMTKLqssvMiRid2kxr+rExYIJiYnvvBptHiYnib0PpwCIfyehCYni6ZwsEyEU0ykSL0HlKIIKRC4k85sGE8Wgh+xR41RpraLtnChfZ8RJ7DW0uEwilE6NVRnyPEhCYiBP0CvB6/jKJ872ehH4ir2eGf8AeLFlv+if6JkRrK+hsiEITYn7G+L9CaS41RoQsXFdUJicFIkExOhBBFIxMuQdDghCE4M/QZJ4xqjUyi5Ln/OUxMhKKiiYgiinS40MRkI+CGgnVrXzEIX44Q9CZC+xNMTExOUE8aJsGto/ng9Jl5XvhBNo+omJiZQTyEJrRMQ3gWtUaaEy9CKUpSlKUpSl4tBqJjFBZCcGiCE4J8iP9ScGohoNwnGEYmJ8Zl7r1sExPJPGToQn20vNdf8AIQw3jsTF529XjLwWXoWtUIYXTNTF+Oc1xaMQw1XROK5T8aILFr4fx2QTE+u7eCLyROKcYh/Iu1PV3XoXBa9Q0G/eui8mjEMLpn5r0rFr1DeeosmT9a4tHBox89f5aeG8H87f/8QAKRAAAgICAgICAQUBAQEBAAAAAAERMRAhQWFRcSCBoTCRsdHwweHxQP/aAAgBAQABPxCCdjfI9Oxu9naNvImJ2mE0M15zaH/r7FCJ3/kcP6GiBTiSRBMmMPYTcM9iHkXxMDyecqtoW2LG0DlQYhMeyH/6f4kb5IxybtRvwfr5Naa2tRB583tqBGpQ8PLGR8Z+U4NzmwSvDNE/uoTmnP8A+O/BdvBYQnuS8ijyarnVa/d/eTW9Ip/AHK7UkEfFPYn95OgmewvM7cWlHgNWDsxaaEPJDKCB6ErQibghySmNlOi6jCY/N/x+3g1Y4DyCkf0vI1GWrxGxoaI+EfFKR/NzxeGJoWXlUISWTXQvnHZGIIIIzueKacNksfgNhsljLyOAjMI28p8D13Uv9AcrfsQLKZBP/wB6HoQRhlYkkUBOcFg9xHyfvkmQ7RpK1YlZGUjG0Fb5waMbWTRKnY94VVDXTw/8kj+FC5e0vJA2or4vDUkfGCCBOB/oJjmWL0zVITzyU0nh/BIhGoJE5J0TnjD94nsYfwNjY/hL3scYBuKf8bW+xC0Cd55N+H5XKH4DYaGbxJQnh7YdmD/cmqzyfFMaUJyOSiWGFNbohzHaPQ0xKY0m009pkBqdnS6Px/L2RkSzqmVryGjSRhqRIaIIHRBHypvCXkf6KcF5oQofa0eQPDErsmSTifItej2LonN28TXg+RjoaIIGngab0PsJUwbtmXKapjxBohwn4S8ev35IoakpSOU15RA9DxazI2T2Nxgm8jcEeY7sE4yKMtE5o5iumM1RWyc12EJvT0LxmTF7N14X+u/ItpMTTUprc5GEajM/8JV6vyRhrL5I/Sf6E4TzZi9F8XsO3r1sq1XvQh008p/DcMNj2h4aIIGiMH9jUyChSE+N9Plnx214gSraXeeU1aa5T2i8hHAaGoGSSSSewofEO787NyLJLQ01KY0TYi2/brsmRckDNJFhgemMgb0xUvAuCXy/f+On+Dlys228NWn08Xdj8uys9iLZSvKxGIGtfoMjD/SXwnRRSNoqXfvYhYOSr1sYtl7RTfuH/wB4aZGx84a0yCMIyQ3rB9CXgt0O6j6nODvwnCbXa0Ik+BQ+onjwmmQTrC8BqB48jZOCC8BR5O87SLB2I7RNtKYoaalND4fk0m15fmuv2GoNPTIVgixxcjmSb0cFJqOJEp8JyhrPGlsHZ/D/ACNV4+88bPKTT+xFWS9DZXqMOiCMRh4jFSXh44FWHmvlJIn5JEycO2Mgga+A9MkMGGrRKTzoZO0Knkc48ftD2QdkEw0vP/6qn5bJaIx2wOA1Gx4bJJPYUSAaR8ncdpDQjyLTZA/T/wAV2c8+TdhYQdrIa8cLGw3osAvekyadBaT/AI05QhafuBPrh/RANNd4njVU+yccHTLRmvK2Rhoj5P8ARazOd/FIpZ8jy0iMkJEdDyHgdhb4FbJnyMhn+tU+Ti500lfgfn7qVTJ6Ly3BYWDUDQ+SfgFgRRsUsl3i3Y6IURqnhH4OOBuZ8vc/dD1aNvwajGOtiF2xO2RuRsnKa4JRpPDwq6/vJtAu4306Yo74eKHnI9pW77gnJU/DJuYPK2NQ4Iy/0GsIeERiSflAlGJskliINESQQQQWQROR+ZKLaoSJ4/IHKaapryIdP478M/Bwh6HO9QNkoLdGmcFg1gxjcY7HuQmyyLk7zvJOSdWb2OJvXlFp9kj/AHzHQVPun1XxCrB7WSLbFOyX0aWw3SL/APjuvoV8vP4e1+TX3t7mvatEJ5CE7SE7RbobHNwdPZdDXlbWHXwjDwyCllaOBYgS8kFnAvhI3/L/AGFzftr+xq/pP7LT7v8A0L9+0IoFfZH4nEEGt6ciJJEzXOYI+x6EiEOdHUQZPRl6J3jx/wCxp0tlKa2mhrOUW6Jco7CMaHqRuycPsMRER8nYdgmFsTFjbHsTppHaadobsW0va7f/AK+vBDaM0ENlw06ZtGnjxu5GuxSDgToiw66eppv3RGIeE/g2bJLx/C/6joexT8C5ydmU0WSEm3B+Vo3Tx8cjGaaafKfxeGvlImJz8OcIYtY5+E4Wi6XpkVgeJP8Akhobwr/glC8u3r+TXuvS/BAJo6Tg/wBmJSVtCYkJRCeCWQmTzodpuNNp/wCPhx4NZHyh/uOB7OUQMUXEJbgsE0yhuzQmKJaR8nYdotqzuFpsZYjp9RRX7tdm+8i5T9Bob4XQc4J1YpCGiYlCpaJF6C8l+W34GaFW1/G/6hOzfDb01+8CJSxBp/aIVfwA2CmEduUSjY+HYxmmoa+LrD+KF8H8E8TZJOJExOS8USaJHSbdeWP2HCT+hP8AdEMuWPT/AGLtk+NH+zEJCQTTohApHCJ09G1HTr9q/gfcojBhNlJ3a5XhNeqHM5VG9rDIi3wRF/ktIGxIGThrJ2j1yR8kHJ3YU+pG9xut32EyWRPmuqcPun1Q5WhmPEYRmokQnI0KYlp6EK9FkIdNu0y022tT90Y5tI1/ONp/TRKI1LZB9t/sM3J2nZh7BdC74askE96xr4wRlciOcP4rEX8JJE/An5JJJJJJym1TojU6nS/I9R9n/wCMiVJ//MYn3hEBe9DVMbEP66emI12oTS+vLv8AA1mpCWJTXlMgnR1E2LcW/wBF5wwMEY0NmnIocjlyQclIp3+SSJf5EvUij4EhKa8NEZvk9fb/AK+vA9K0IQ01w1wNT0h3gchGsHFsg+zEpzoTLQtzCGjchVTNtOYa9PggYRqGhV1/eRUdnKvodfQguTs/J3k2Kbg/GyIkP+fg88EC0SJwT8Z4xI32R5OR/CRP5SR3mSyGTS//ADGMQy/vX7MR/VJ7X0LdC5Eiehst72DX8z+tdDATFLhl7V9d9D5JqCOcWgRssIVJYI6LDQQDRMUMQ5MaqZDydxVsUmxCkDS/YvK7scXTuxPlPlChOjoGLgUTpF4ERmzktwSJiJSiU0OUtBOmzhOSXaEq1+79OSNdKnX9q5XalY4uTfZ4GM6E0T8n51nj4QNEfoLWHu/Y7HsHHWEEHA3knC5+CZJJM/BzytFNOIHKTidj/eyGWzb2/cI9NmShKPQxpkmnKa4Ymh1Ceg/c/eRVw5qk+qP8CJCU1pqmM2NiwuxWFnwEhnQ2QtD1yOTsd5H62VbFtRI+mKlbbynwzxFBFvon/aJrgUeMumLvkLCzBeJaYkYUkkMb5CWzN0xEsp/gL+V+wl1kvKTymeY7sU6FLj/Gx6TDVk/F4gWvlJJabTRjgobqcMgRKFqSSfivinBZ3UtvYiOKvmz3x9/uRDUxSmnKYtivEjhJRd0/20JJeYSH7tfkWqJ/L/OhDB+Gn+BZOsFusCOBlzJB6DcTIVoYnoeuRyjf5H+TRY5pSENPcoeevuX/AD6Hs0xNaaaocEMOMj1r4CwnkGJG8CdiJKLNEP2HCZQIzWHAdtuX48iYGhM14yce6ZGiNnFJqI+u1TVoZclwlMob+CodYkn5bWaS8v0dOccBpjQkJ4kkkkkkTyjSJJJQgTTb2P8AXH0SKk1Jt6/sQE1DT2mJcwizRJfRJAeWa/gXpLpcOL8lWXQP/wAkX/RF/wBA+/7jFXO+Bvl+huv20Pf1oY/rD3X0LBn0Hs/bDlJ6MuLXtnEY5ciE2LnFHRa9v7Gwl8Mh4H1Okg4LHh48Nh5Mq4cCNkQaEqjCeBu/4m0+DldElVPMsuW8/kufPwY1GwhNNbTHS7lcoiMwST+jC2XmkvLTXWKAgGIyl8FhjfNGhimVvf8AgX0J0G7U7P8AfH2MhXJkp/Y5zoZYmuCSEBDk5gQ5FOQ/yHK8ltgkHYdx2ncK1LFrpybbGqLDSll6KZHxh0M1Mu0b6wambnmrzpwTToSzSWbZoRDfJTs0tdng/P7Oo8GjJpVr8vBjZmkaatPE54/Q3M0Msx3mvO6GaBupGo+dfBUJkwL5RFXN29tomhfnevtv+HtYzT2nsabGo9hhxokKUaCdWxi5Htf5HJ2PQ7CUImzuPCzvHMogRaaH54GhSePZysp+CGdEfBriCCSwiLi7FYSFmUsHVImI6sY0NNPTT4Ex1aBR/wB1zwQyQbIMM1DZOmhHkjw+GSJ44H8lRcWYIC8tPGXs0s1MsNg0YpE/NaJJJgl+SWKeS/gjrumQ0QJPUG/2bFi8yfyV/wBROgOEg10MNDQ1ZGEy5EyGeRy5Y5cjVyKBLzhdxJz+SITdJImTLQia58fBG3otwRThuL8Vxqeaj4xuwpjJP2Mg87QtNDYGjQJFw/8AZ9kGHRikGdaaY7mZHr+3wdYnXwVFpIWGrFqNTw6WWFvwQcZI/RRPRPRJOCcki38F1A8piIgfhH7AoXof8iO9NqDGMaINkwKOBnIYuSBrZByU7Own5JU+15OeHDwKU1PggnRbrBYW6Ly8sLiOcd2CwY2kyImcTaGypp+RnDCH6SP91zeCfFsJCUrSQfkZNT5OSNk/oWjS3BM3g4TQ4x3jfZaWkOUf7hvhb/QSkiSCIJExd/FiSneUxCJW4SP2CLYfKfkX9CYw+E8NDseJYmR3jk7Nlj1yaFsVrZJEMcpu/wCT9+i8CkbQgmUQyXEE6LdFpeXF+O88ppJZICRbERlVNIbKmnwxKVbUoSv4Xlc2uSH44NsChxLkuGJRaatP5qI2Sz/Q4z/Qmf8Aw/zB/iDg/wCHR+DS/wCjS9fg6fwWl+iw6Bl4D6fgfT8Exuj7EMgSI+NMgglkkSJEi2IkkjwvKTIBef4taf7EXMu1PTpjxwMkUBRIuRya2MTWynZR/wBE0bElnteUK75TFyaRA3ojkvNbLYLSzJXwX6LSCf6PSdo0MTEiaQ2VNPyK2ojcQkcO/K+6qAvNZFg0M3TpQZ1Q+O/lIlyMv74XceQJ2bSw0ZBh9C3Q9NjsNt6OkceB9DTgZmdiP0YIRAtZROICK96Xp2jYiak0306ZJIxkkBCMXJDGyjZOlskSlj4mmw1o2nRPOtkM6IJ0XFxbotLC8ikXsvJbLYwNGF9BNobLk18dQc/8n+Hgho7ztwdwyTlw/A3T0/EjboZdoGXbQzYWFgzblGYGXMfUb+B9BzQ+o+o+o+g7DD0ofQbeGTJ+GOYn7J+CXY38MkSIayufjJFo1No6f/GQhMrdexE4awnscuSJqWQRsrEiWydLZtaWg1Bl4neiKS8v0XlusFhHJrYzZaW6GDUNDdz8/wAia5T5QjwQZG/+yfDEyyCPn4VbSRMtMZKbl5IknE9jlI/sO4/EdxzH5DkO45lowy8R431GPQrQ+h6nqPoeh6noep6EY0j0PX8FA9HgOwfQaGLiBimEN0qGrgl4F2MkkoBMyDw5Cp6PD6y1iAhHKNkDWzUtmpbGsxDW0LLt8rskLi/Rdo3MuI8Fpfi1shnDf5yDUDBtrT65G/2iYLa18jdrIefF35uVj8XDHhLRaYt4s0MPKs2H1GHoMsvoMMO2L1rH1PUfQ9D0PU9D1/B6Hoeh6HoehHwQ8D6DDTwdIvcIVwi/R0kCehy4Gyx7ExPweF0ffTp2JElk09prkY8QEZC1sjjZXsnS2SrsFuiVCtl5cWFpcWGw6cd+HwlxoGHAv19JXK8O1/4L7opmhsHf8KpyILHBLRC1lqSng9mO2L80MPGzyHoMsv4B6D6D64z8EvA+h6EvA+ghInguub0PQfQfUfU6Rz4ND0X6LdGl6LtF5BIxYTgWxjgZp+3/AOP4EipsmmpTTvDRREROyDk1LZOlsoadCEy3ySSLDYaWX4tTLMEUl54jZj8OGwYf4fG5+fT5/fyMIWGv4lTloMtMcZxNwkwWfwbPMiMMzGX+noCpHxgpncjgvPP6kfGLLDDlwM9IjwK3CNb0TyXaLNF+hiY1myGhzv4fX8YggpELIeTUtmhbNC2b5vTJMSF5qZeW6NTLsF5fh0vHGRIsGINzaoep59rjrQmMNC+B281ikuB3gkQyCMGWsURyT+C9Tfj44vkgugpTr9EFegw4DxLS3RaWFyJZ0XQhybGoJRJUGbVf+kJzRA0J/uMTHKNleydLZKTTEvLkWxpMnksLy4vNTIJLdF51l5ARF5wlgwyDDSaacNPyMDUml4nC++fDExpQ3nBHnlBDsdhrDc7jPdETYljXPE+ovX5AUMUdSQnEfX44xAegww+uVuLC0vLBWyCSKdCQ8PKNJpLT8m1koV5vCdMRBGx4Y5MjjZTsljZNMzTtiY1Mk0wWmpmpl+KwsLy8vJCwtNJCMTflTpOU+mNi4WPfMwnAmJnZlNHks9Hqftwn4PUkdSfgmepz0fc+5v8AAeh6s9T1FLg9D0PTBQPU9Xj6s9T1PU++DxMMsaWamW6LRWywsN7IZ0QyNQ8O720cHImbtwL+n2RI8RMpKdk/JGhLyJ4S8VpcXFxd8Cb8Wh42oZvWBiRO2xIceE7X5QgssmhymnTE4EExPAhLZOXBP/Ilv+iH4PsfY9D0PVn2/YSa4PQ9fwev4FH/AOYewh6YQICXFRwXkeh6E/DE3CJeCXgn4PQfU9fwNfB/mh/5A+v4H1HbX4LcVhaXFui410Qt6Im8yEVu7/3D/oT0NEWPDI4I42IcbJmtkqEiExiTIvgtNDxXFxaW6L9Y4f8A4XnQWmp6RYWEZtm7h/7r9siY0CYuhZ7JeSWEiRIl0JiRLKp84rQ+uH0w+hPoRU80YbnqevwM8Ox1HCR4MI7mk85ZivLy06i8inRC9YWhe9R9Dj7fyWNYjZDGzWtkqWyRDUNoT84uLi8sLi4gE7L4JkyNPWRYdy0ahSpjZOU1aYmB0lpHhwvvnsTExMTJLM9CQpIl4Fps9z3Pc+59xGIlx++MyOiOhSwj4In3PsfYSPgiRPsPr8IxDkgMMOAxo8nhIS8sLeC8hklktLCCRqG8TfP7gsTiXM8pkDoaGQuyJoU0tkiROjUJ4amTVosLdF5eWEMlgonnHoGNL5PJmNrbeGVzN7N7hm5XT7QmJyNjYiCCCJIEpyQxNlX2w9D0JEPwLT4BeRDBJ4PQn8Q9MH5LCBhy4GHORw4wwTrBrcFhqZYWwi8tLCFsaxQY7OeS+rJkdCsmETsW7GlEqWzhwJ4SyaSQt0Wf0eEtLS8tL9HQdAlj6YbMDdYUhuvL6dP6wqE8Qc5EIEIjehLyQQKAlkSwg9CAkRAhfAQvB0NCCNEDyKDDngw5DD8BoQkTNLJTSy2C4uNzLy0uGoZAx+AYMWuR4fK+svBE1spNK2Sq8L6ExbGhLLjWy08paWHlw3wW7LB4sM6wO5auCblrKW98fsqf15EULZFkdEdfICXkgQIiCEBKBIgggSI6ylmt+gBBBA0O0DDwH5EFF8HAi7DeWaLi0tLyJvWGObfO8cl9r+BbGhaZEhsWxELZOlsnNAmLIklxZhtLMOtkcs3PAg6CSUWYLBy0SEnScp9ND/ZkRynyn2hOcR0QROChgoEEEESKRBLCCPJCEksQQQLZBBBBBBBGYRAa3ogjDDUSPAaLjUWYriWS4uLC8sGobGNuKkOGiHtPUXBaLWJyg2oq2VbJkduBMkbka0WCsF/JbotI50Xl/k6zQzQOwnC/NDM/GSSbrjfp0/oQtoiyCCMJTgoEIhEJfGBLyRhGyBfBKcIIFiMIZGIIIIIGhoaEsTRoLsUkl5aXFpYXjmeZy8vRf7X8CojTGhkpQzYtk6UspxahMW8prBYWFh5y0jkuNZYaMFmC0bskTL1ITXfB/wAMXZG2Roj4wJYfTJ9D6YRooysJEd/F4jCRGYIIjDRA1oaHYYYswWYtTLy/Qvei8sNbLBIbGiG8TPDRHAqHjkv3wtETW4N62SpEiRqUmgTGy0JisL8F5bjsweFDFvjBBI0JNxEo8xaI02M8pjWxIS8kECZkiPJAk1hKcwUSSWQLr4XP6jWh5gaGhrQg0JGLURIuL5LS40MswIW8yX/hlr7X8YZEIUKik14mGE88hDUXkWJO5WWsHgPA6TkO0DVOifKrNKSJ/wB+SNsgUiCBLWEsKvlHRRwLs5YkyH4EhkPwRlKSP0YFvDpkDQg0WGhiaLCSS8tLC3kkTlGhkDYkMY8yFvoHgSun9HA0MhTY7kSrY0o1DDCehOcMTBcXkUlmi7RcXjNwSZB2HHIKc6PIvgiPhD6+CsgaI1lNPDFsoeF+k18WiBoQSxLEsuLC7BBJHJrcmplhG2QMv0PsWv3/AJIvEaMja2SpbJ0J0MPhscDWSuLzUy+S/I2DwGrHYa2yyRWOWLk5ZGCTEsLnEC+E/pLHGF6Fh3mT8EDw8OiB0NWNCCT0LplgllxYXj4Zbo0vG1GErqJfLaf4FrYkSU1yQQWIE2S2J0jziRQMMJieviLDUXDN4XbxXZDQNZCLI2xKMIXMiRBHzg8/o3+ggt/HWIGjgeGtMQTwJ5E4EssLiwlktkvJCJMgnEmxp/0cv2/gsaGRjTsTJbEncaBMTE4EMdDEgsNTz2pnFg8mJqBhhyLM8+xVlVlaEcYXJGEQR5FTI+dfODziMsa1hrDQxiRI0JAtwJYosplwnei8vLeCwjkaxoGXL+T/AHkaURBGbKdmpbJ0t5TUNhPySTodCaJMVkIjJjcWEqeBhhosEokjbF+hOifjIjj/APBCGoWIIy1eXRxh0NC2Lpi6Nwmi4sHbHbLy8bDFggWXwxNPw0cJD6cl+5wOMTRVvwahpNQ432J5VDQ1I1En2FmC8uxasEEjwE6ORyQLfwXX6FkEliEbYlJAlo50JSNJYgj5PvGxEX8GsQNWNCeBNGhiaeYuLiwtLi40s3OcNHNpo+qf/GJShoZGmynZKguDRiZjCYstDViFhqIkywmNTybDU4IvK2v0FsixKTZWLsQewoCUFmJaGEoGpEoGIxHyjK1mBrHBAxoaNhIoSJFFsmkuLDQy8tLC3QkTh01r7raZJptYhQoNA1o0DDDDQLYtCoY0IaCwsIpLDQ8GgYswKxApEQRoggggoQJEECWsQQQQQQQQQQQNEYgggggggjMEDEDWiBohjWBLJBHsuGb0XDtjoLtDYY+Ho6BibIfgafgnDj9j0/iCRIGJoZAfAaYJwLrBWIgS0RoaGh4Ekm5kaZeXjd4Oc6Dkf//Z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4912968" y="3237356"/>
            <a:ext cx="914400" cy="56803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4912968" y="3750981"/>
            <a:ext cx="384965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influence of government policies and regulations on mental health services and public well-being.</a:t>
            </a:r>
            <a:endParaRPr lang="en-US" sz="1500" dirty="0"/>
          </a:p>
        </p:txBody>
      </p:sp>
      <p:sp>
        <p:nvSpPr>
          <p:cNvPr id="18" name="Text 12"/>
          <p:cNvSpPr/>
          <p:nvPr/>
        </p:nvSpPr>
        <p:spPr>
          <a:xfrm>
            <a:off x="5827368" y="3150185"/>
            <a:ext cx="293525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Government policies and mental health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694944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 Understanding Psychological Reactions</a:t>
            </a:r>
            <a:endParaRPr lang="en-US" sz="15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45610" y="954833"/>
            <a:ext cx="8330184" cy="916186"/>
          </a:xfrm>
          <a:custGeom>
            <a:avLst/>
            <a:gdLst/>
            <a:ahLst/>
            <a:cxnLst/>
            <a:rect l="l" t="t" r="r" b="b"/>
            <a:pathLst>
              <a:path w="8330184" h="916186">
                <a:moveTo>
                  <a:pt x="114523" y="0"/>
                </a:moveTo>
                <a:lnTo>
                  <a:pt x="8215661" y="0"/>
                </a:lnTo>
                <a:quadBezTo>
                  <a:pt x="8330184" y="0"/>
                  <a:pt x="8330184" y="114523"/>
                </a:quadBezTo>
                <a:lnTo>
                  <a:pt x="8330184" y="801663"/>
                </a:lnTo>
                <a:quadBezTo>
                  <a:pt x="8330184" y="916186"/>
                  <a:pt x="8215661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45610" y="182880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Generational influences on mental well-being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45610" y="954833"/>
            <a:ext cx="833009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Inter-generational trauma and mental health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45610" y="1139858"/>
            <a:ext cx="833009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historical and generational experiences on the mental well-being of individuals and communities.</a:t>
            </a:r>
            <a:endParaRPr lang="en-US" sz="1500" dirty="0"/>
          </a:p>
        </p:txBody>
      </p:sp>
      <p:sp>
        <p:nvSpPr>
          <p:cNvPr id="6" name="Shape 4"/>
          <p:cNvSpPr/>
          <p:nvPr/>
        </p:nvSpPr>
        <p:spPr>
          <a:xfrm>
            <a:off x="44561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66101" y="0"/>
                </a:moveTo>
                <a:lnTo>
                  <a:pt x="2394219" y="0"/>
                </a:lnTo>
                <a:quadBezTo>
                  <a:pt x="2560320" y="0"/>
                  <a:pt x="2560320" y="166101"/>
                </a:quadBezTo>
                <a:lnTo>
                  <a:pt x="2560320" y="2394219"/>
                </a:lnTo>
                <a:quadBezTo>
                  <a:pt x="2560320" y="2560320"/>
                  <a:pt x="2394219" y="2560320"/>
                </a:quadBezTo>
                <a:lnTo>
                  <a:pt x="166101" y="2560320"/>
                </a:lnTo>
                <a:quadBezTo>
                  <a:pt x="0" y="2560320"/>
                  <a:pt x="0" y="2394219"/>
                </a:quadBezTo>
                <a:lnTo>
                  <a:pt x="0" y="166101"/>
                </a:lnTo>
                <a:quadBezTo>
                  <a:pt x="0" y="0"/>
                  <a:pt x="166101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7" name="Shape 5"/>
          <p:cNvSpPr/>
          <p:nvPr/>
        </p:nvSpPr>
        <p:spPr>
          <a:xfrm>
            <a:off x="3330495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46858" y="0"/>
                </a:moveTo>
                <a:lnTo>
                  <a:pt x="2413462" y="0"/>
                </a:lnTo>
                <a:quadBezTo>
                  <a:pt x="2560320" y="0"/>
                  <a:pt x="2560320" y="146858"/>
                </a:quadBezTo>
                <a:lnTo>
                  <a:pt x="2560320" y="2413462"/>
                </a:lnTo>
                <a:quadBezTo>
                  <a:pt x="2560320" y="2560320"/>
                  <a:pt x="2413462" y="2560320"/>
                </a:quadBezTo>
                <a:lnTo>
                  <a:pt x="146858" y="2560320"/>
                </a:lnTo>
                <a:quadBezTo>
                  <a:pt x="0" y="2560320"/>
                  <a:pt x="0" y="2413462"/>
                </a:quadBezTo>
                <a:lnTo>
                  <a:pt x="0" y="146858"/>
                </a:lnTo>
                <a:quadBezTo>
                  <a:pt x="0" y="0"/>
                  <a:pt x="146858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8" name="Shape 6"/>
          <p:cNvSpPr/>
          <p:nvPr/>
        </p:nvSpPr>
        <p:spPr>
          <a:xfrm>
            <a:off x="6215380" y="2000800"/>
            <a:ext cx="2560320" cy="2560320"/>
          </a:xfrm>
          <a:custGeom>
            <a:avLst/>
            <a:gdLst/>
            <a:ahLst/>
            <a:cxnLst/>
            <a:rect l="l" t="t" r="r" b="b"/>
            <a:pathLst>
              <a:path w="2560320" h="2560320">
                <a:moveTo>
                  <a:pt x="156479" y="0"/>
                </a:moveTo>
                <a:lnTo>
                  <a:pt x="2403841" y="0"/>
                </a:lnTo>
                <a:quadBezTo>
                  <a:pt x="2560320" y="0"/>
                  <a:pt x="2560320" y="156479"/>
                </a:quadBezTo>
                <a:lnTo>
                  <a:pt x="2560320" y="2403841"/>
                </a:lnTo>
                <a:quadBezTo>
                  <a:pt x="2560320" y="2560320"/>
                  <a:pt x="2403841" y="2560320"/>
                </a:quadBezTo>
                <a:lnTo>
                  <a:pt x="156479" y="2560320"/>
                </a:lnTo>
                <a:quadBezTo>
                  <a:pt x="0" y="2560320"/>
                  <a:pt x="0" y="2403841"/>
                </a:quadBezTo>
                <a:lnTo>
                  <a:pt x="0" y="156479"/>
                </a:lnTo>
                <a:quadBezTo>
                  <a:pt x="0" y="0"/>
                  <a:pt x="156479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9" name="Text 7"/>
          <p:cNvSpPr/>
          <p:nvPr/>
        </p:nvSpPr>
        <p:spPr>
          <a:xfrm>
            <a:off x="44561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Technology and mental well-being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4561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influence of technological advancements on the mental health and well-being of different generations.</a:t>
            </a:r>
            <a:endParaRPr lang="en-US" sz="1500" dirty="0"/>
          </a:p>
        </p:txBody>
      </p:sp>
      <p:sp>
        <p:nvSpPr>
          <p:cNvPr id="11" name="Text 9"/>
          <p:cNvSpPr/>
          <p:nvPr/>
        </p:nvSpPr>
        <p:spPr>
          <a:xfrm>
            <a:off x="3330495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Changing family structures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3330495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shifts in family dynamics and structures affect the mental well-being of different generations.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6215380" y="2094099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adaptation and mental health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6215380" y="2639022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process of adapting to cultural changes and its impact on the mental well-being of different generations.</a:t>
            </a:r>
            <a:endParaRPr lang="en-US" sz="15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975845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975845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Shape 2"/>
          <p:cNvSpPr/>
          <p:nvPr/>
        </p:nvSpPr>
        <p:spPr>
          <a:xfrm>
            <a:off x="771434" y="3656156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771434" y="1650572"/>
            <a:ext cx="3474423" cy="1203190"/>
          </a:xfrm>
          <a:custGeom>
            <a:avLst/>
            <a:gdLst/>
            <a:ahLst/>
            <a:cxnLst/>
            <a:rect l="l" t="t" r="r" b="b"/>
            <a:pathLst>
              <a:path w="3474423" h="1203190">
                <a:moveTo>
                  <a:pt x="150399" y="0"/>
                </a:moveTo>
                <a:lnTo>
                  <a:pt x="3324024" y="0"/>
                </a:lnTo>
                <a:quadBezTo>
                  <a:pt x="3474423" y="0"/>
                  <a:pt x="3474423" y="150399"/>
                </a:quadBezTo>
                <a:lnTo>
                  <a:pt x="3474423" y="1052792"/>
                </a:lnTo>
                <a:quadBezTo>
                  <a:pt x="3474423" y="1203190"/>
                  <a:pt x="3324024" y="1203190"/>
                </a:quadBezTo>
                <a:lnTo>
                  <a:pt x="150399" y="1203190"/>
                </a:lnTo>
                <a:quadBezTo>
                  <a:pt x="0" y="1203190"/>
                  <a:pt x="0" y="1052792"/>
                </a:quadBezTo>
                <a:lnTo>
                  <a:pt x="0" y="150399"/>
                </a:lnTo>
                <a:quadBezTo>
                  <a:pt x="0" y="0"/>
                  <a:pt x="15039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Text 4"/>
          <p:cNvSpPr/>
          <p:nvPr/>
        </p:nvSpPr>
        <p:spPr>
          <a:xfrm>
            <a:off x="640080" y="182880"/>
            <a:ext cx="78638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Globalization and mental well-being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1365496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exchange and mental health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71434" y="1573602"/>
            <a:ext cx="3474423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effects of global cultural exchange on the mental well-being of individuals and societies.</a:t>
            </a:r>
            <a:endParaRPr lang="en-US" sz="1500" dirty="0"/>
          </a:p>
        </p:txBody>
      </p:sp>
      <p:sp>
        <p:nvSpPr>
          <p:cNvPr id="9" name="Text 7"/>
          <p:cNvSpPr/>
          <p:nvPr/>
        </p:nvSpPr>
        <p:spPr>
          <a:xfrm>
            <a:off x="771434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01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771434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1" name="Text 9"/>
          <p:cNvSpPr/>
          <p:nvPr/>
        </p:nvSpPr>
        <p:spPr>
          <a:xfrm>
            <a:off x="5569908" y="949106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Transnational identities and mental health</a:t>
            </a:r>
            <a:endParaRPr lang="en-US" sz="1500" dirty="0"/>
          </a:p>
        </p:txBody>
      </p:sp>
      <p:sp>
        <p:nvSpPr>
          <p:cNvPr id="12" name="Text 10"/>
          <p:cNvSpPr/>
          <p:nvPr/>
        </p:nvSpPr>
        <p:spPr>
          <a:xfrm>
            <a:off x="4975548" y="1573883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impact of transnational identities on the mental health and well-being of individuals in a globalized world.</a:t>
            </a:r>
            <a:endParaRPr lang="en-US" sz="1500" dirty="0"/>
          </a:p>
        </p:txBody>
      </p:sp>
      <p:sp>
        <p:nvSpPr>
          <p:cNvPr id="13" name="Text 11"/>
          <p:cNvSpPr/>
          <p:nvPr/>
        </p:nvSpPr>
        <p:spPr>
          <a:xfrm>
            <a:off x="4975228" y="1013114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4975228" y="1108964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5" name="Text 13"/>
          <p:cNvSpPr/>
          <p:nvPr/>
        </p:nvSpPr>
        <p:spPr>
          <a:xfrm>
            <a:off x="1365496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Economic globalization and mental health</a:t>
            </a:r>
            <a:endParaRPr lang="en-US" sz="1500" dirty="0"/>
          </a:p>
        </p:txBody>
      </p:sp>
      <p:sp>
        <p:nvSpPr>
          <p:cNvPr id="16" name="Text 14"/>
          <p:cNvSpPr/>
          <p:nvPr/>
        </p:nvSpPr>
        <p:spPr>
          <a:xfrm>
            <a:off x="771136" y="3579796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How economic globalization influences mental well-being and access to resources on a global scale.</a:t>
            </a:r>
            <a:endParaRPr lang="en-US" sz="1500" dirty="0"/>
          </a:p>
        </p:txBody>
      </p:sp>
      <p:sp>
        <p:nvSpPr>
          <p:cNvPr id="17" name="Text 15"/>
          <p:cNvSpPr/>
          <p:nvPr/>
        </p:nvSpPr>
        <p:spPr>
          <a:xfrm>
            <a:off x="771434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771434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9" name="Text 17"/>
          <p:cNvSpPr/>
          <p:nvPr/>
        </p:nvSpPr>
        <p:spPr>
          <a:xfrm>
            <a:off x="5569908" y="2945202"/>
            <a:ext cx="288036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adaptation in diverse societies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4975548" y="3579405"/>
            <a:ext cx="34747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challenges and benefits of cultural adaptation in diverse global societies and their impact on mental well-being.</a:t>
            </a:r>
            <a:endParaRPr lang="en-US" sz="1500" dirty="0"/>
          </a:p>
        </p:txBody>
      </p:sp>
      <p:sp>
        <p:nvSpPr>
          <p:cNvPr id="21" name="Text 19"/>
          <p:cNvSpPr/>
          <p:nvPr/>
        </p:nvSpPr>
        <p:spPr>
          <a:xfrm>
            <a:off x="4975228" y="3009491"/>
            <a:ext cx="567652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12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04</a:t>
            </a:r>
            <a:endParaRPr lang="en-US" sz="1500" dirty="0"/>
          </a:p>
        </p:txBody>
      </p:sp>
      <p:sp>
        <p:nvSpPr>
          <p:cNvPr id="22" name="Shape 20"/>
          <p:cNvSpPr/>
          <p:nvPr/>
        </p:nvSpPr>
        <p:spPr>
          <a:xfrm>
            <a:off x="4975228" y="3105341"/>
            <a:ext cx="0" cy="375227"/>
          </a:xfrm>
          <a:custGeom>
            <a:avLst/>
            <a:gdLst/>
            <a:ahLst/>
            <a:cxnLst/>
            <a:rect l="l" t="t" r="r" b="b"/>
            <a:pathLst>
              <a:path w="0" h="375227">
                <a:moveTo>
                  <a:pt x="0" y="0"/>
                </a:moveTo>
                <a:lnTo>
                  <a:pt x="0" y="375227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75084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9736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2443878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5" name="Shape 3"/>
          <p:cNvSpPr/>
          <p:nvPr/>
        </p:nvSpPr>
        <p:spPr>
          <a:xfrm>
            <a:off x="290393" y="1639520"/>
            <a:ext cx="2103120" cy="2544675"/>
          </a:xfrm>
          <a:custGeom>
            <a:avLst/>
            <a:gdLst/>
            <a:ahLst/>
            <a:cxnLst/>
            <a:rect l="l" t="t" r="r" b="b"/>
            <a:pathLst>
              <a:path w="2103120" h="2544675">
                <a:moveTo>
                  <a:pt x="157057" y="0"/>
                </a:moveTo>
                <a:lnTo>
                  <a:pt x="1946063" y="0"/>
                </a:lnTo>
                <a:quadBezTo>
                  <a:pt x="2103120" y="0"/>
                  <a:pt x="2103120" y="157057"/>
                </a:quadBezTo>
                <a:lnTo>
                  <a:pt x="2103120" y="2387618"/>
                </a:lnTo>
                <a:quadBezTo>
                  <a:pt x="2103120" y="2544675"/>
                  <a:pt x="1946063" y="2544675"/>
                </a:quadBezTo>
                <a:lnTo>
                  <a:pt x="157057" y="2544675"/>
                </a:lnTo>
                <a:quadBezTo>
                  <a:pt x="0" y="2544675"/>
                  <a:pt x="0" y="2387618"/>
                </a:quadBezTo>
                <a:lnTo>
                  <a:pt x="0" y="157057"/>
                </a:lnTo>
                <a:quadBezTo>
                  <a:pt x="0" y="0"/>
                  <a:pt x="157057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pic>
        <p:nvPicPr>
          <p:cNvPr id="6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0" r="0" t="0" b="66216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06908" y="338328"/>
            <a:ext cx="8330184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Ethical and moral considerations in mental well-being</a:t>
            </a:r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29039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ethics and mental health treatment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28993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ethical considerations in providing mental health treatment within diverse cultural contexts.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2443878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Moral values and mental well-being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4597363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perspectives on mental health interventions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4597363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varying cultural perspectives on different approaches to mental health interventions and their impact on well-being.</a:t>
            </a:r>
            <a:endParaRPr lang="en-US" sz="1500" dirty="0"/>
          </a:p>
        </p:txBody>
      </p:sp>
      <p:sp>
        <p:nvSpPr>
          <p:cNvPr id="13" name="Text 10"/>
          <p:cNvSpPr/>
          <p:nvPr/>
        </p:nvSpPr>
        <p:spPr>
          <a:xfrm>
            <a:off x="6750942" y="1639520"/>
            <a:ext cx="21031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justice and mental well-being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6750848" y="2172491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role of cultural and societal concepts of social justice in promoting mental well-being and equity in access to resources.</a:t>
            </a:r>
            <a:endParaRPr lang="en-US" sz="1500" dirty="0"/>
          </a:p>
        </p:txBody>
      </p:sp>
      <p:sp>
        <p:nvSpPr>
          <p:cNvPr id="15" name="Shape 12"/>
          <p:cNvSpPr/>
          <p:nvPr/>
        </p:nvSpPr>
        <p:spPr>
          <a:xfrm>
            <a:off x="478231" y="4640764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16" name="Shape 13"/>
          <p:cNvSpPr/>
          <p:nvPr/>
        </p:nvSpPr>
        <p:spPr>
          <a:xfrm>
            <a:off x="1087896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7" name="Text 14"/>
          <p:cNvSpPr/>
          <p:nvPr/>
        </p:nvSpPr>
        <p:spPr>
          <a:xfrm>
            <a:off x="1087896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8" name="Shape 15"/>
          <p:cNvSpPr/>
          <p:nvPr/>
        </p:nvSpPr>
        <p:spPr>
          <a:xfrm>
            <a:off x="5395320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9" name="Text 16"/>
          <p:cNvSpPr/>
          <p:nvPr/>
        </p:nvSpPr>
        <p:spPr>
          <a:xfrm>
            <a:off x="5395320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20" name="Shape 17"/>
          <p:cNvSpPr/>
          <p:nvPr/>
        </p:nvSpPr>
        <p:spPr>
          <a:xfrm>
            <a:off x="7548899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1" name="Text 18"/>
          <p:cNvSpPr/>
          <p:nvPr/>
        </p:nvSpPr>
        <p:spPr>
          <a:xfrm>
            <a:off x="7548899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1500" dirty="0"/>
          </a:p>
        </p:txBody>
      </p:sp>
      <p:sp>
        <p:nvSpPr>
          <p:cNvPr id="22" name="Shape 19"/>
          <p:cNvSpPr/>
          <p:nvPr/>
        </p:nvSpPr>
        <p:spPr>
          <a:xfrm>
            <a:off x="3241835" y="441216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23" name="Text 20"/>
          <p:cNvSpPr/>
          <p:nvPr/>
        </p:nvSpPr>
        <p:spPr>
          <a:xfrm>
            <a:off x="3241835" y="435730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24" name="Text 21"/>
          <p:cNvSpPr/>
          <p:nvPr/>
        </p:nvSpPr>
        <p:spPr>
          <a:xfrm>
            <a:off x="2443878" y="2172516"/>
            <a:ext cx="21031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influence of cultural and societal moral values on the mental well-being of individuals.</a:t>
            </a:r>
            <a:endParaRPr lang="en-US" sz="1500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46000" r="20667" t="0" b="0"/>
          <a:stretch/>
        </p:blipFill>
        <p:spPr>
          <a:xfrm>
            <a:off x="6099048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583387" y="2000279"/>
            <a:ext cx="4830775" cy="665655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33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</a:t>
            </a:r>
            <a:endParaRPr lang="en-US" sz="1500" dirty="0"/>
          </a:p>
        </p:txBody>
      </p:sp>
      <p:sp>
        <p:nvSpPr>
          <p:cNvPr id="4" name="Text 1"/>
          <p:cNvSpPr/>
          <p:nvPr/>
        </p:nvSpPr>
        <p:spPr>
          <a:xfrm>
            <a:off x="1313587" y="2653160"/>
            <a:ext cx="3370376" cy="490061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96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Smallppt</a:t>
            </a:r>
            <a:endParaRPr lang="en-US" sz="1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800600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99802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800600" y="2070854"/>
            <a:ext cx="3657600" cy="54864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Processing and Coping Mechanisms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800600" y="2411026"/>
            <a:ext cx="3657600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engage in cognitive processing to make sense of the event and employ various coping mechanisms to deal with the emotional impact.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99802" y="2070854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Responses to Major Events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99802" y="2411026"/>
            <a:ext cx="3657600" cy="73152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People often experience a range of intense emotions such as shock, fear, or sadness when faced with significant life events.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15004" y="182880"/>
            <a:ext cx="774319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of Significant Life Events</a:t>
            </a:r>
            <a:endParaRPr lang="en-US" sz="1500" dirty="0"/>
          </a:p>
        </p:txBody>
      </p:sp>
      <p:pic>
        <p:nvPicPr>
          <p:cNvPr id="9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04" y="1008241"/>
            <a:ext cx="3657600" cy="914400"/>
          </a:xfrm>
          <a:prstGeom prst="rect">
            <a:avLst/>
          </a:prstGeom>
        </p:spPr>
      </p:pic>
      <p:pic>
        <p:nvPicPr>
          <p:cNvPr id="10" name="Image 1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6" y="1008241"/>
            <a:ext cx="3657600" cy="91440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715004" y="3805694"/>
            <a:ext cx="7713878" cy="1097280"/>
          </a:xfrm>
          <a:custGeom>
            <a:avLst/>
            <a:gdLst/>
            <a:ahLst/>
            <a:cxnLst/>
            <a:rect l="l" t="t" r="r" b="b"/>
            <a:pathLst>
              <a:path w="7713878" h="1097280">
                <a:moveTo>
                  <a:pt x="137160" y="0"/>
                </a:moveTo>
                <a:lnTo>
                  <a:pt x="7576718" y="0"/>
                </a:lnTo>
                <a:quadBezTo>
                  <a:pt x="7713878" y="0"/>
                  <a:pt x="7713878" y="137160"/>
                </a:quadBezTo>
                <a:lnTo>
                  <a:pt x="7713878" y="960120"/>
                </a:lnTo>
                <a:quadBezTo>
                  <a:pt x="7713878" y="1097280"/>
                  <a:pt x="7576718" y="1097280"/>
                </a:quadBezTo>
                <a:lnTo>
                  <a:pt x="137160" y="1097280"/>
                </a:lnTo>
                <a:quadBezTo>
                  <a:pt x="0" y="1097280"/>
                  <a:pt x="0" y="960120"/>
                </a:quadBezTo>
                <a:lnTo>
                  <a:pt x="0" y="137160"/>
                </a:lnTo>
                <a:quadBezTo>
                  <a:pt x="0" y="0"/>
                  <a:pt x="137160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12" name="Text 8"/>
          <p:cNvSpPr/>
          <p:nvPr/>
        </p:nvSpPr>
        <p:spPr>
          <a:xfrm>
            <a:off x="914343" y="3896061"/>
            <a:ext cx="7315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Behavioral Changes and Adaptation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914343" y="4081086"/>
            <a:ext cx="7315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Significant life events can lead to changes in behavior as individuals adapt to new circumstances and challenges.</a:t>
            </a:r>
            <a:endParaRPr lang="en-US" sz="15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9184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40847" y="0"/>
                </a:moveTo>
                <a:lnTo>
                  <a:pt x="2419473" y="0"/>
                </a:lnTo>
                <a:quadBezTo>
                  <a:pt x="2560320" y="0"/>
                  <a:pt x="2560320" y="140847"/>
                </a:quadBezTo>
                <a:lnTo>
                  <a:pt x="2560320" y="2232876"/>
                </a:lnTo>
                <a:quadBezTo>
                  <a:pt x="2560320" y="2373723"/>
                  <a:pt x="2419473" y="2373723"/>
                </a:quadBezTo>
                <a:lnTo>
                  <a:pt x="140847" y="2373723"/>
                </a:lnTo>
                <a:quadBezTo>
                  <a:pt x="0" y="2373723"/>
                  <a:pt x="0" y="2232876"/>
                </a:quadBezTo>
                <a:lnTo>
                  <a:pt x="0" y="140847"/>
                </a:lnTo>
                <a:quadBezTo>
                  <a:pt x="0" y="0"/>
                  <a:pt x="140847" y="0"/>
                </a:quadBezTo>
                <a:close/>
              </a:path>
            </a:pathLst>
          </a:custGeom>
          <a:solidFill>
            <a:srgbClr val="BD9B99">
              <a:alpha val="38824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5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37391" b="33623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82880" y="1346154"/>
            <a:ext cx="87782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Support and Community Influence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8174" y="2256718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8" name="Shape 5"/>
          <p:cNvSpPr/>
          <p:nvPr/>
        </p:nvSpPr>
        <p:spPr>
          <a:xfrm>
            <a:off x="1508760" y="203225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9" name="Text 6"/>
          <p:cNvSpPr/>
          <p:nvPr/>
        </p:nvSpPr>
        <p:spPr>
          <a:xfrm>
            <a:off x="1508760" y="197739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434340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1" name="Text 8"/>
          <p:cNvSpPr/>
          <p:nvPr/>
        </p:nvSpPr>
        <p:spPr>
          <a:xfrm>
            <a:off x="434340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717804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3" name="Text 10"/>
          <p:cNvSpPr/>
          <p:nvPr/>
        </p:nvSpPr>
        <p:spPr>
          <a:xfrm>
            <a:off x="717804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45720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Role of Social Support Networks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45720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Social support from friends, family, and community can greatly influence an individual's psychological well-being during major life events.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29184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Influence of Cultural and Societal Norms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329184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Cultural and societal norms play a crucial role in shaping the way individuals perceive and respond to significant life events.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612648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Impact of Media and Information Flow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612648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Media coverage and information dissemination can impact the collective psychological reactions of the population to significant societal events.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57200" y="2219682"/>
            <a:ext cx="8229600" cy="916186"/>
          </a:xfrm>
          <a:custGeom>
            <a:avLst/>
            <a:gdLst/>
            <a:ahLst/>
            <a:cxnLst/>
            <a:rect l="l" t="t" r="r" b="b"/>
            <a:pathLst>
              <a:path w="8229600" h="916186">
                <a:moveTo>
                  <a:pt x="114523" y="0"/>
                </a:moveTo>
                <a:lnTo>
                  <a:pt x="8115077" y="0"/>
                </a:lnTo>
                <a:quadBezTo>
                  <a:pt x="8229600" y="0"/>
                  <a:pt x="8229600" y="114523"/>
                </a:quadBezTo>
                <a:lnTo>
                  <a:pt x="8229600" y="801663"/>
                </a:lnTo>
                <a:quadBezTo>
                  <a:pt x="8229600" y="916186"/>
                  <a:pt x="8115077" y="916186"/>
                </a:quadBezTo>
                <a:lnTo>
                  <a:pt x="114523" y="916186"/>
                </a:lnTo>
                <a:quadBezTo>
                  <a:pt x="0" y="916186"/>
                  <a:pt x="0" y="801663"/>
                </a:quadBezTo>
                <a:lnTo>
                  <a:pt x="0" y="114523"/>
                </a:lnTo>
                <a:quadBezTo>
                  <a:pt x="0" y="0"/>
                  <a:pt x="114523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3" name="Text 1"/>
          <p:cNvSpPr/>
          <p:nvPr/>
        </p:nvSpPr>
        <p:spPr>
          <a:xfrm>
            <a:off x="457200" y="2219682"/>
            <a:ext cx="8229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Psychological Growth and Post-Traumatic Growth</a:t>
            </a:r>
            <a:endParaRPr lang="en-US" sz="1500" dirty="0"/>
          </a:p>
        </p:txBody>
      </p:sp>
      <p:sp>
        <p:nvSpPr>
          <p:cNvPr id="4" name="Text 2"/>
          <p:cNvSpPr/>
          <p:nvPr/>
        </p:nvSpPr>
        <p:spPr>
          <a:xfrm>
            <a:off x="457200" y="2404348"/>
            <a:ext cx="8229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Some individuals experience psychological growth and post-traumatic growth following significant life events, leading to personal development and resilience.</a:t>
            </a:r>
            <a:endParaRPr lang="en-US" sz="1500" dirty="0"/>
          </a:p>
        </p:txBody>
      </p:sp>
      <p:sp>
        <p:nvSpPr>
          <p:cNvPr id="5" name="Shape 3"/>
          <p:cNvSpPr/>
          <p:nvPr/>
        </p:nvSpPr>
        <p:spPr>
          <a:xfrm>
            <a:off x="5029200" y="3270565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6" name="Shape 4"/>
          <p:cNvSpPr/>
          <p:nvPr/>
        </p:nvSpPr>
        <p:spPr>
          <a:xfrm>
            <a:off x="457200" y="3270573"/>
            <a:ext cx="3657600" cy="1620317"/>
          </a:xfrm>
          <a:custGeom>
            <a:avLst/>
            <a:gdLst/>
            <a:ahLst/>
            <a:cxnLst/>
            <a:rect l="l" t="t" r="r" b="b"/>
            <a:pathLst>
              <a:path w="3657600" h="1620317">
                <a:moveTo>
                  <a:pt x="202540" y="0"/>
                </a:moveTo>
                <a:lnTo>
                  <a:pt x="3455060" y="0"/>
                </a:lnTo>
                <a:quadBezTo>
                  <a:pt x="3657600" y="0"/>
                  <a:pt x="3657600" y="202540"/>
                </a:quadBezTo>
                <a:lnTo>
                  <a:pt x="3657600" y="1417777"/>
                </a:lnTo>
                <a:quadBezTo>
                  <a:pt x="3657600" y="1620317"/>
                  <a:pt x="3455060" y="1620317"/>
                </a:quadBezTo>
                <a:lnTo>
                  <a:pt x="202540" y="1620317"/>
                </a:lnTo>
                <a:quadBezTo>
                  <a:pt x="0" y="1620317"/>
                  <a:pt x="0" y="1417777"/>
                </a:quadBezTo>
                <a:lnTo>
                  <a:pt x="0" y="202540"/>
                </a:lnTo>
                <a:quadBezTo>
                  <a:pt x="0" y="0"/>
                  <a:pt x="202540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7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0" b="71014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8" name="Text 5"/>
          <p:cNvSpPr/>
          <p:nvPr/>
        </p:nvSpPr>
        <p:spPr>
          <a:xfrm>
            <a:off x="457200" y="1497061"/>
            <a:ext cx="822960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Long-Term Psychological Resilience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457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Recovery and Healing Processes</a:t>
            </a:r>
            <a:endParaRPr lang="en-US" sz="1500" dirty="0"/>
          </a:p>
        </p:txBody>
      </p:sp>
      <p:sp>
        <p:nvSpPr>
          <p:cNvPr id="10" name="Text 7"/>
          <p:cNvSpPr/>
          <p:nvPr/>
        </p:nvSpPr>
        <p:spPr>
          <a:xfrm>
            <a:off x="457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journey towards recovery and healing involves various psychological processes that contribute to resilience and adaptation to life-changing events.</a:t>
            </a:r>
            <a:endParaRPr lang="en-US" sz="1500" dirty="0"/>
          </a:p>
        </p:txBody>
      </p:sp>
      <p:sp>
        <p:nvSpPr>
          <p:cNvPr id="11" name="Text 8"/>
          <p:cNvSpPr/>
          <p:nvPr/>
        </p:nvSpPr>
        <p:spPr>
          <a:xfrm>
            <a:off x="5029200" y="3270565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◉ Professional Psychological Interventions</a:t>
            </a:r>
            <a:endParaRPr lang="en-US" sz="1500" dirty="0"/>
          </a:p>
        </p:txBody>
      </p:sp>
      <p:sp>
        <p:nvSpPr>
          <p:cNvPr id="12" name="Text 9"/>
          <p:cNvSpPr/>
          <p:nvPr/>
        </p:nvSpPr>
        <p:spPr>
          <a:xfrm>
            <a:off x="5029200" y="3610738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Professional interventions such as therapy and counseling play a vital role in supporting individuals through the psychological impact of significant life events.</a:t>
            </a:r>
            <a:endParaRPr lang="en-US" sz="15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qcPN6xSUhEhS1EioACCxVlFAAAAAAAAAAAAAAAAAAAAAAAAIKgqCoAAAAAAAAFgqAAAAAACTQy1CBQEoiiAAAS0yolQqCkWoBUms01edTdxoBKlFzSoNM00yN3BN652ul52zoxbNCzHD1Jfmz6XKXhy6cl8nl+xub+X6Z4s3p5vV2Xw69HkrreOjpcarUlKCTROfP0RfJn18182fRiXg65XCxVg1rnU3rnTrrjpOt5aOmudTrrjU665aN3GjVxa3cVOjFTbNKKqUWJKLQksCKjM0MtQlgqUSlzNwxOkXE3lZNQzNwxNwxOkOc6ZXM1Fk1CTUMtQgIsFkNINILc0tzTSDVxTWuek1ck1cjSDVyNMjbNNM2qhKCoqpYtyNsVNXNLcrNXKts0qUqAAKCIsEogAIsgCKWAAJQWSWCpQABYKg1JSkioNSCoNIKgtzbLcF3eY6M0qIVBYKlFgqUABKg0g1c1LYNM1NJVABFSypVAASkgUIilysI1LM52lwpcqJKMtRZKMrCLCKICUJNQkpYsJNExNxcNRczQysIpREoMtQIIpfuWW8SAFEAiLCxCwVRQACCoKzSoKkNM0qCoKgqCoKgqCoKgoCCwKgsAACwAAAAAAAAAAAAAAAAAAAAAAAAJNDLUIFShLAABYLAKXNESxQAQBYLcjoxU0lFgsCoNM0tzUtyN3BOl52ut5Wzoxqy42ry8PoyX53X0eaXj4vd0mvlej2+OXPk6d5rxX2+Wl46Xreek3cUtlsSjGO0XzY9eV8mfTzl4Z75Xjd5IQ1rmOt5aOuuVTredOt56Tprjo6646TpcaNXFs3cU3cVNWC2KqWSoKLQCpJKjLUMtCENQBTM3FxNxcTcMzRczUMzcMTY5zcXE3FzNQk0MzQzNQiwAWCpS3I1cjVzTTNTVxTVzU0zTTNKg0g0yNXI1cU0zaqEtgtyNsjbNTSDSLNXFrSUJQABKIsIogIoggFiwASwAqJLc0LC3ItzQAoINM0qUQgAoJQAK1INXA2zYqClJYNM0qUShYSoNXJNsjaDVzUqVQQWyWCpVASiBAUJYsIsSKrE3JcrCKJKXLUXM3DM1CTUIsEokoiwixUpJnRcylysSTQysWKCCxTKl+3KvGVJbELLAQsFFCCpDUzSyF0goAAAAAAAAAAAAAAAAAAAAAAAAAAAAAAIACsjTNKgoAAAAAAAAAAAAJNDLUIFSiKIACoLKWLCKSBQAAFhNXFTbI1c0sAUELYLcjVyTd506a5WzreWrNs2yef1D50+lyl8/DtzXwa+hJryeb0c5rx79vFrlrjTteWk6XFNJbAJnY48/VlfJn1c2vPnvmXhO2Tm1KaxY3cU6a5VO15aOlxTprlU6646TredOlxa3cVN3npNs0tgqVKltqVAIok0jM0jKhALKqITcMTcXE3Fw1FzNww1DM3DGekXm3Fw1DKjM0MqMrABYKg0g0zTTNNXI1c1NM00hNILc0qCgqDTNNM0tyrSEtzS3I6MVNs0tzbNMjbKtJQBYEoiwiiAiyAVKIBKIAABYk0yilogtzSoKlhLKAWCpYWCoKQqUCqiNMjbNKlFgtzUqVQAS3NLc1NXFNs1NJDQULARYKgCgAAlCWKMqszNQk1JctQypcqJKMrFy1DLUJKIsIsIokok1Fy1lZKSAk1FkpYsKlT7UhzsQqABYLJFqAFAAAAWCoKg0zSpQAAAAAAAAAAAAAAAAAAAAAAAACEAUAAABYKhNM0qCgAAAAAAAAAAAk0MqIFSiLABYLAFJKWLAAAAEtyNsk2zSgWCwFgtgtyTVyN65rOt506XnrU1lU83D6MXwa9Hnl4eb29Jfn493nmvnvbhvz3MOzlpOmuejczbKqySlxz7yPNj14mvJn04XhntlebUJYNa506a5U7a41O15aOmudTprlU7Xlo6XnqzWsU3edTozS3NNM2rc1KloIKiTY5tQkoiwWDSIZ2MTcXE3FxNww1FzNww1DOekOc6RebeVyoyoyozNDKwqDTNLYLc0tzTVxTVyTVzS3NKg0hLc0qCgAtyNXI0itM1NXFN3nTdxU0lKizTNq3NKgtgSiLCKJKIsgFiwAgAAAFlklQ0zYqUsCxQgqKsqAAAAFgqCpRYKlLcjSUqEtgoUBYSpUtzTVzTTNTSChQQLAoAAAICUFzbEktrDUXKoysIoypcqMzRcNQyokok1DKlgSLCTWVkpYsSLCLFil+whyAELIUFAAAALAoiwAAFBSUAAAAAAAAAAAAAAAAAAAAAAAACCBQAAAAAAAAFgqEtyNIKlAAAAAAAAAEok0MrAFSiLAAAABKWLAAABYS3NNM1NMjSCgWCoLc0tyN3BOmuVs6XnqzbNsnD0U+fr3cpeHk9WWvHj6Xnl+bz+hjO/JrXC3veVTree61cVKWxLCY6F4c/VmXyZ9WJrzTtleLpkzUNXFN6506646TrrlTredTredTprlo63lqt3NTd51OjNLc2tM1NJRYNRqIozNjnOkMTeYihcjUUkok1DOekXm3FxNxcNQzNDE3DE6Rec6ZXDUJNQy1CSjM3CWC3I0lLcjVzS3NNM1NM00zSpRYLck1cjUCpRYLcjTNNXFNXKzdwOjGk0gtiy3NKitIKgsqIsIqpKIIilgIsAAAAkAqILKtyNIipQCkKgqUAAAAAqCgqDVzSpSpUqChREtgtzU1cU1c00lSs1aAECwKAAADNBUoksRNSsqXM0jKwijKlyozNFw1DKiSjM3DKiSjM0XE1FiwixIpfrJHOoUAlCFqVCVQAAAAAAAAALENMjSUAAqQ0gqCpQAAAAAAAAAAAAAACTUIsUAAAAAAAAAAAAACoS3NKlAAAAAAAAAIoy1CLFAiiLAAAFICiLAABYSpRYLcjVyTSCgAqC3NLcjeuZOt5as6XnbN5Wzz8ffJfHj1cF8nP3Wa+Tw+pym/DrrwXprjTu5bTdxbNM6ossk0jlz9Ca8mPXiXy59GF4zrledsFzTd50665VO15aOmudTpeek6XnTrrlU6XFreudN3Gktza1cVNXI3caigAZ0MTpDE3IysKCKJKtk1JMtRc56RebcMTcXDUMzQxNl5zpkxNxczUJNQk1CTQzQAqDVyNINININITSDUKqItzbNMWNM00gqCpRYNXA6Mq3cVN3FTVzSpSostzSorUCwhKqKJKiLCKXKiLAAAAAJFgqIoBalSKlKlBBYKlAAAAKgqUqDTNNJSgWEspQRYNM1NXFN3FNXNSs1aAECwKACAUIBYsRKrKxZNQk1IiwixZNDKwy0MNRcqMqMtQypczQxOmTCiSj6ZGahLIVYUAUAWQ0gqCoFgqCoKgqCoKgABbck0QoAAIAFqEqC3I0goAAAAAAAAEsIsAUAApIogUAUgACwAFIsBSKIoigEqCgAAAAAAAliqliS0y1CBQIogAEpZULATUIsKgthKlAFgtyNXJNM0pCgqC3NNXA6XnU6XnbOjGrJw9FPFr18DycPbZr5Xn+xxm/ma9PnauuOjteOk6XNTbFqqsk1DGO8l83P15XyY9WJrz574Xld5JrI1rnTprlTtrjpOt51Ot506XFTprmOt56s3cU3cVNXNNM2zdwOjNigAAmdjnOkMLAALQkk0jM0M53FxOkXnOmVzNww1DM0Oc6RebcXE3DM1CLCKIACoNXItg0gtg0zUqCilgtiLc0tyTSCpSoKlGsjbKt3FTdxTbNTSUCqhKCoKlpKIsEqIFiiSiLAACAAWCoi2EqIqUWCgqCpRKAACCgAAqUqDVyNXNKlSoKFBKhNXI2zTbNsqWKlUAALAFgsAIBUogSTSszUJNFzNIzNQk1Fk0MrDLUMzRcrBKJKMqJnQxNxfcVIoAAAAAAAAAAAASwBQFhKAAAFWEWC3I1IKAFAAWEtzSpQAAAAAAAACKMtDKgBYKBKIoiiCgUAAAAWSLALQkCghYKAQpKqCoKSCgl1UoipBAWMtQgUCLTKiASlixQSKWWEtzUqUAAWCoLc1NMjSUXNKgtg1cDprlbOmudTfPVs8s9mDy8PXhr53D7Pnmvka93mm8a46O94aTqzpNXCtpbIoznpF48/TJfHn14XyzviXlOmbYSNXI6a5U7XjtOmuWjprlU63nU6a5063lqzpedOlxU1c01cWzdxTbNigAAk0MTpDm3kiwC0JJNIzNFzNQzNxcTZec6ZMzUMzcMTpF5zplcNQzNwyoyogAKlFgtzTTNKlFgtzSoS3NFirZDSWTTI0zSgWC3I1cjdxbN3FN3FTbNKAKqEtgqKsIAiiBUqJKqLBKIogAAAKlkJRYKgtiKlCUAAsCoKAACpS3I2zTUlKlSoFFBKlS3I2zTbJNIXSEqVQAAQAFAASiBJNKzNQilzNSJNQgJNFzNQzNww1FgEoy1CSj2AAAAAAAAAAEKAQoAEoiwBVhKgoAAUAACwKgpSAAAWC3NSoKgoAAAAAAAABCoKiqlggsqkq2KiKJSooipEolCUqKUBKIoioSgKAAAAigAAACUklCFIIilQEoiiLCUIpYsCgAEAAAAqCpSoTTNLc0WC3NN3nU6Xna6TNs58vVTy8/VxPD5vr5mvhX6njm+OuVXtvhU7uek1rKtsWqqzM2l5c/RmPLj2Ya8mfTzXjOuZcNZKg3rmO2uOk63nTprnU63lbOt56jpeWk6646rpcVNXNNXFs3cDozYpSLACLBmjLUMqIsEoSozNwzNRZncXM3FxNwxOmTM0MTcXE3DE3FzNQy1DKiWCpQBYNM0tzSpQCoKlKhKCoq2IqUqDTJNJRZDVzTWudN3Fs3rnTbNTSCilgqEoAEoixQEok1CLACKIsABZAiwABagKiNJQCLACoKBZQQtgtzS3NNM00lQCpVlEWC3NLc1NM01cjUEtzSpVAAAAAAAiiCyTQzNRZNQy1Ik1CSjKlk1DM3DDeViwSj1AAAEKAgqBYAAAAABCgAqAAFAqVAAAUAAACpQAACxQKASyAFgqEtyNIKAAABLCjVAAACQALQAAAAAAAAAAAAAAAAAAAAAABZBSTQzNwy1BASoiiKWLKioiwAAAAKIAAABYKgoKhNM01AWUtyTeuVOt52y8O+jyPVxry+L6Wpr4Wft+Kb8erxXvvz7O147ud3NNsDaaszNw556xeHP1Zl8mPXzmvPnvi3m3kliNa507XjpO15aOl51Ot51Olxo3rlTrrjqzreek0g2zbN6503caipSKJNQy1CSwiqkqIokoiwk1JYsJNFw1FzNDE3DE3DOdjnOkXm1FyozNDDUJQJQBYLYKlKzSgAWCoNIS3NqojTNqoi2E0yNININXI3cE6XFrdwToyNIKKWCoQAFAASiLCLABKIoliSpYAAWCpQCKAFzSpSKICoLYKlFgtzTVxTVzSoTSVQARYLck0lLcjQNMk0lKgqChQAAAAIpIKy0Mylk1CTQzNSJNQy1DLUXM0MzUX0AAAAAAAAIKlBCoKgqURQgqUJQAFAWEqCpVAAAAooABYioKlpLIAAAAAFJQWVAAA1QAAFlkoAEoiiTQy0MtKyoi2MtKysAAoWIUgAAAoAICliKWMtDLQlAAAABKMtDM1CFIsAWKIoktjKgKFiKqAioiwAAAqCoLYLck0goLYNXBOl506c7qzzX05PL5fblfj8P0HBv5O+nlmu+vP0O946s6M6TVwTpM6pNKxnpI5c/RJryY9nNfLPRzl5Tpm2CLcjpvjU7Xls3rnU6a5VOuuWjeuejeuVs7Oek2zTWsLOl506XFjSUS0yozNDDUrKwBUqSLCBZNIysJNFw1LcqjE2ObcMTcMTcXE3Fw1DKjKiAAAqUXNKQtzSpQABYKg0hLc2llAis2rYi3NS3NLc01cDpeds6XnToxZNs2qlAoAAAABKIsiKqAAiiWJKIAAqCoKAAABc0qQtzSoLYKlFg0g1c0tzUtgoUARLYLc1Lc0tyNXNKg0hKCoKgqFoAAEpIsEqstQksVNQkqJKJNQy1DLUOoaEKgAAASiLFAAUQAAAAAFAWVAUAAACpSwCwWCigAAAAAABCgAFgKBKiBaC0ABLUlqIolAAAAAAAAAAACKJQAAlABKIoikiliiKAAAAAAAAAAIozNjKwC2KIqIAAAELAFiiLBKIqIAACoBRcjbFTVzRYNM01rnU6TGq5Y9NTy49HJfm+P7+Wvg9PZ4Jvrry9V774VnsxqzWsE6MWtS0xnoOWO0l83P2YXyZ9OJrhOktwsi3I3vjU73jo63no6XnU63lpOlxTprlU63nbOjNNXKzpedOlxY1c0FMtQmdwxOkMNZtASpJNQixctSIsJNFzNQk1FzNwxNwxNwznpF5tRcNDM1CTQysAFgtzSpSKKgoAAAKgqEtgqWrAtyjSK1cWTVyNINXI2yroxU3cU3cVNQKlAoAAABKiFMqIsQLQAkCAAAKgqUAAlCKBDUBYLYKlKg1cjbOioTSChUoES2EtzSpS3I0gtzSpRYKlsWIWCoWoSkUECkoysEpcqMqiSiTUNyxoAAAAABLAFWEqCgAAAABQAAKgoAFKAFJZYlKAAAAAAAASwooIUABUC0AAELSKgAAAAAEC0JFEgoAFAAAAAABQgABCyoFlgQqCoKlAtACAAAQAUikiwBYpctDF1CTQy0MrARagqUAARSKJKIqEsBSWABYNMk2zS2CoNXJN65i8e2q8z0cU8fzvt1v8AO7+v86bl8nRfTvhpnteWrNazU3eaukmjOeg5Z7ZOHP1ZmvHn14XzTthrm1CVDeuVjtrjU7XnTprnU63lpOl506a52zreVOrGk1crN6506XFjVzSpSTQzNDGekMNZoFSjLUiTUTLUiSlk0XM1Fy1DKjM0MTcMTcXE3DE3FysIoyoiiWC3NLFFgqUAiwAqCoLYKhNIKitQKlLcpNXNLYLYNMjdxTdws6XnU3cU0lAoAAAAIiiS1MrALQAzAAAAFgqCgAAShKJYLYLc0qUtzTVxTVzS3NSpVASgEWEthalQC3NLc0qDTJNJQKCAoIACkokoiwixYsIqCVoAAAAAACLFAAAqEqUAABQAAAFACigCyKKAAAAAAAAELKoBUilSUtAABCiWolAAAAKBAiwsBQQLQAAAAAAAAAAAAAiKIspZJLLFAXI0yNIioNMjTI0yXSEoAABKsoAAACEok0XE6QwsqWVSCoioLcipQAAACUhKIolkN3npNJSoS3NNXA6ctU8+vRivL8/6lX85fv8Az5vzb8pr178/ROuuOrnozU1vmrrMaLnVs5TrJePP0SXyY9nNryz0c5eTebc0LrCOuuOk665aOl51Ot51OmuWjpeek6a5WulxpNXFs3rnTpeeo1c0qUijLUMTpDm3kgIUkok1DLUlgJNRcqty1IkozNDOdwxOkXnOmTDUXKiSiLAABYKlKgoEok0ICUKgoKgqVKgqKtg1cI3cVNyUqUtyNXFNXFN3Fs3cVNsjSUCgAEqJUhYSVAW2AWEqWEoiiKIBUKAAABKIsKgusjSC2C3NNs0thLYKlUCUQlKhLYKlFgqDTNKlqojSCpUEKKJQQsogIsVKMqIJoAAAAgELcioKFAAAoQAAFAAAFBSUoAWJSgAAAAAACUAChUi0igFBACoUAAAAoElAKAAAAAAAAAABAAAUAAlAQQqFrNAQiKgAksVAqCoKgtyNMl1cDbJNM00yNIjTItyrSCoqoKiKFCEozNw5tyshQABCoi3I0gqUAAACJNDNQ1edToxotgqE1cjczTln0U8/i9+Lfgc/0nkm/mdeXFr2b8nZO946Tqzbm6yrpeWjRUxnrF5Y75PNz9eZrxz04a4TplcrC6wjreVTteWjprnU6a5aTpeejpeds6a5aOl56TdxbN6506XnqNXNKlEpJNFxNjk6ZMrIEEqpKMtSJNRcqXKlyoyozNDM1DM3Dm6Rec3Fw1CLCKIoiiUFgqCgAiiAigCpDQFgqUWEqWqlLcpNs0tzS2C3NNM01cq3cVNspNs2qQooBKkiyLAihBQpYSiAAAAAAAAAAIolg0g0lFg1cjbNTSC2ChQJRAFhLYKgoUEqDSUqCoKAAAAhKigAXJJqoAEogUAAACgAAAoQAAFAAAWUWUChQAAUASgCFIoiwUEqyVSUUEFItIqJQACiEsoABAtAAAAAAABBCoKgqIIqoLcoqKqIqCwqwiwoIJDTI1ItqQ0zQSCxRAgtyNIKgqIqKqCgqEtyNMjTI2wN3A2yNIKgqJagsKSow3moQssgspLFWEqJbcjTNLc0qCoNSUZ1Y5t5FzDreWk2zS2C2DVwTPPvTh5/bxr43m/Q85v4nbv4W/VfH3T0a41OznqzVizeuVOjOjOeg5Z7ZOHP0yXyY9eJrzTthcTUtWI3rlU665aOl56TpedTredOl56Ol52zredTpcVN65arpeeo1c0qVAIozNxcZ6QxNwzNQgLm2MzQw1FypcqtysiNQyozNDM0Oc6RebcMNRcqIsAAAAKlABSSiKIQoFkNIKlKgtyTVyNIrVyk2yNoKlKg1cjbNrVxU3cVNXFjSLKFASpIsEoiwsFCqiSgAAAAAAAAAAlQtzS2CpSpTVxTSVKlFgoUAEBFgoKlAAKg0gqUAWBYSwAtAAzCaAASiLFAAAAqUAAAAWVAAUAABQUoBZQACoKzRc0ChYRai1AUEKI0IqAACLLFJQlKAAAAAAJQiSoLJQgqAAgrNKyNJDUiqkKRahKgqFqIqCs2qgqCyWBCoKhahKhbAiwEioKgqCoKBcq0gqC3I0zSoKgqDSEtyNMioLcl0yNJCyokqoFILBACFqCoKJFg0yXbNKgsoxNoxUN3nU6XnToxTSUtyS8etPPj18j5vh+7hv4PX6Xz2t68ml9euOmezluzSWzWuY7TnsTSznntJeGPRlfLj15mvJPRzl5N5WLDWuZO15aOt51Ot5aTpcU6XnTprnbOrnpN3JOmuVrreeo1c0qVARKWTQxnpF5zpDE0JKILZNMzM1FypczUWLCTQysIsJNDOdjnOkXm3FysIogALFAAFgsok1CKIABKFkNIKlKg0zUtza1cpNsjSUqCgtzTTNNXKt3FTVzZKg0iqlkSiLBYLKMtQQKgoAAAAAAAAAEolQtg0gtgusU1c1Lc0oSpVEWwSgBKhaEWCgBVhKgtgooAAADAmgBCoiwAUKAAqUAAAAAqVAUAAUUoBQAAAAAJaBAKUAFJagASrFSUEqgAAAAAAABAJJYLINTI1IKi0JACCsjUgqCoAUAQWCoKlCABZQACUCFqCoKiLEKgECCpDTNKg1INSDTI0yNM0qDTNKgqCoLc0rNrTNKgqCoKiKirLBKJKIqIsBALagqC2CoktzS3I0i2kiTcjF1ktwTreWjpeWjaUWE1z1Tzz1YPn+P68a+Dn7Xhb574cl9uvP1Z63lqzdzbLrI6OdNy2zGOsjlntlfPj1ZmvHPVzl4OmVxatXJOmuOo665aTprlTreek3rnTprlqzpeek3cU6XnbOt5ajdzShAQFk0MTZec6Q5zcMrAIk1CTUXM3FxbLcqiSiTUIsIoyoznpF5zpFw1DNCKAAAAKlEoiwSiLAgsolBc0qC2DTJNXNNM2zVyjSDTNKlLcjbNLc01crNs2TTNKgqwAAqEoJNDLUCCgAAShAWCgAAAlg0zSpSpSoNXI2lSoLYAAQCoWhFgqUWCpQBYWoTTNKgqKqU5jOwAAAFgsVILQFlAAAAAFAAABVApZQAACUCUCwAaJQChYUgKRUlKAABAABaggAoiwBUJEBIBJagAIqs0EioKgqQ1INSCoKgAqCoKgqFqBYKgqEsFIKgqCpDUgqAkLJKqQ0yNzNLcU0yNMjTI1cDdwNsDbKNXMNsjTI1cU0zTTI0gqCoKgqCpQCSwAAKIAQqCottzSoKlkqC3I0gubY53WRcl6XnU664aOrGigsE5Z9A8PD6GF+Lw+352/D2nma9evJ3TveNuezGrLYN65DrM7TOekt556yOGPRF8mfVia8zriXKwWDd5063nU6646Ot5aTpcDreds63nU6XFN65rO15ajozShLAKMqMzcXGekOc6ZMrIiiSxUozNxczUXLUJKJKIsIokoy0MZ6RcTcXKiAAAWCgAAiiSiKIsAJQENIKC3JNXNNM0tzU1JoWCpSoNXFNXI3cVNXKtJZLcigLACoSgSjLUICpQACKIBYKAACAqUqDRDSC3NNXGi2EoLFIsAQCpVAWEqC2CoKABYKgqDImxCoKgsCoLc6IKABKFAAAAoAAFlFKFAEoAECqBC0igUiiWggsLBSUAAQKFItSKAIIIUAiBAZLAIghSCxCoKhQBCoKgqCoKgsgqCoKgqQ0yNMjTI0yNMjUkNMDTI0wNsDTIrKrJQkigJQhalAoBYkqCotqE0yNM00yNMjTI2xTd502xTVyjTI0yNMjSDTI0gsCLAgtyKAQC2oKgqDTNLcpNMjbNLc2GdDDeSXJd65VO1407uejclSoOePQPHz9nNfleb7PNv5Ho7+RrvfF3T0a5VOt5budJa1rmOrnpLnaueesl447xfNj1Zl8jvia5zUEousDpeejprlU7XlpOl506a5as63lpOjGjdws63lqOlxU0lKgsokoy1DE6Rec6ZMNQw0jIVKJNQw3FxNRYsAIoyogIsJNxcTYw1FkoiiKAFgsoiwiiASiTUACCgXI0lKg1ck0izbNjTNKlKg0g1cjVxotys3cU0lkAWCoKCoSgSjLUICoKgoIogFgqUAiwWC6yLYLYKlNITSDSEthbFIEBQKgqVFgqCpSoKAADBZuKIoiiAACqgoAFgqUAAAqVAUC2UClAAQpBZbAFUChYUEAWyKAQAKAFJaQAQqIIUQsSLESpFsAkiwBFJFpkqIqKqCoBCoKkNMjTMNMjUyNSCsjTMNsK3JI3MjVxTUgrI0yKlCIWAAQqQ1ILJF0yNJDSQ0g1IKg1ILcjSCorTNKgqUIKgqC2EqLdMk1cU0yNMjTNjTI1cK6MI3IKgsgtyNMrdM2SsipVIKlKgqC2Q2yNXNS3KLKMTpDFRd3mO15VO146OrGk0gzy9A8vD38V+d5/scWvidvd55prxbt9euO2et5as2lsusjo5aTctrnnrJeWe2Thz9WZryT085eLphYsLcjpedOuuOk63lpOmudOl51OuuVrqxpNaws63lqOlxTVzUWUSlikzNDE3F5zpDm1DM0jM1FiwZ0MzRrm3DIEogEoiwSiTQxNlxOmTKliwFIsKACKTLUWAASiTQkoilXNSpRYNM1NXI1ck2zSgWC2DTNNM01cq1c2TTNSgAAqUqEqUAy0MrACwAAAFgpABYKDTNKlKlKg1c1LYKEqVYogACVAWoKEWCpSoKgyJuoKgqCoAAAKlAoACgAAWUAFFKWUAAQKLAqqgKLYlRApQBAoAUlAVJQAIghRIESxFsgEKkiwCFsgELIWyCzI0xTTFLcCsjUkrVxYrI1IKgAEKgqCpC3NKzYrKtMotzDUg0wNsQ2wNsQ25l2xDczDckXTJNXI0yXTJNMxdsjTJNsU1cDbI2yrTI2wNsDTI2wjbKtXKTSDSStMo0zTUirc0qCoNJDTNKzSoKiKircjUAllXI0yNM2tMjSC3I1cU1cq0iLCTM6RcWQ3edOt5U7a4bTs5aN3NScu1PLw+hxXyeb6XGX4z6nNvz78/K33a8/VnreWrOlxbNXNN65LOkmzE6Q5Z7Zl449GZfLn1Za8zriXFsFzTWudOmuVTteVTreejpedOuuVs6XFTdxbOmuVjreejVzUqVQSKMqM56ReU6w5zcjE3DDUXLUWCpNSXM0MzUIABKIsJQSiTQw3Fw1CBQAAQUk0MzcXKiAASiKM2iWCgWDTNTVxTVys2zYoFgqUtyNs01cjVzbNM2SgAAWDTNSgAk0MqIsAUAAAAAEqUWDSC2C2DVyNJUqUqCxSAAEKlVYKlQlASoJKmwAEsFICgAJvNAoBYKAAUAWUUpQAlBFJSwaJSioUELCgAEAFJShUlgqIsQqFILEkskLBTIsIIWpCwBCxFsQSQsgqAgVCwCCoisjTMrUgqQ0yjUyNXmNsDbA0zF2wNzMNzI1JDbA0yNMlrI1IKyLcVahKyXTI0zUrI0yXTNS3JdMjSCoTTI0yNM0rI0gqDTJNsU1cU1cDd5jowNsw6MDbFNMjVyTSC3I0yNMjTI0yNM00yNIKgqCoKgtyNIWpaXKN3nTdxa0zU1mWMzplckXbFTpeVO2uGk9F406s6Ry7DzcffyPFz93Ga+Z5vrm/ndp5LfdfJ3TtrlbnreerNJTWuZOsxqk2OU65l5Z7ZXz49WZfLPRzl5qWWDVxTpedTrrjpOt5aOmudTprlqul56TdxbOmuVjredN3NKhKCKJNQzNw5zrlec3DE3DDclxNwzNRpnSsNyMKIABKICUABBKMtFw1AAAoSlk0TDUMtRYAAAAAACoLc1Lc01cVNXI0lKgqUtyN3FNXNq3JNs2SgAAAqE0yNRSLBKIsAUAAAACoS3NLYKlKlLcjVzS2EtgqUiiAlAFBAWoSpUgmwAAAAAAoBYKACpQAUAtloUAJRKAsVQBVJYQWgAQKAACABCoKkNMkqSNSCxmLEUQsRagAILEWyZN5zDUyLCCCsjTIqQrI0wNMDecjTBdMw3MjTI1IKkNJDTJayNMioKyNMw0zDbEXbBNMl0wNsE0yXTI0yNMjTI0zTTI0yTSRdsDbMNsDbA2xTTI0zU0yXVyNMjVyTTI0gtyNMjTNNMjTI0yTbI2wOjA2wN3mOjmOjnTbA3edNsDbNKgqDTNKgtyNM0qWqgqDVwjoxqqg1IJNyMVDTFOmuVO2vPo9G/PpO7npNc+g8+PXg+fPbymvB4vsZa+T6PR4WvVfD3s9GuWk6a5auds2taxTo51NS2uc65l5TrDhz9OZfNn04muDphRDVyOl506a5aTreWk6a5aTprla63npN3FTe+Oq63nY2hNIShYUiwk1DGesXk3kzNIxNjnNxcrFksWKMqIACKIACKAEok0MqWSgFABIoy1DM3FysAAAAAAKgthLc0tzbNXFjSUWCpSoNXFNs01c2zTNkoAAAFgqE0yKBLAUgUAAABYKCoTSUWC3NNXNS3NKlKlAIsAJRQAASWWaEKgqQtyNIKAAKAWUAUBSULZaELZQAALFUFJqUQpRAQKAACCQqBZI1IqpDUgqIELIggsgsFELIKzF1Jk1JkqAkisisw3Mw3Mw3MxdMisjUgsgqRdSQ0yNMjUkNMjTIrI0yKyNMxdMjTMNMioABCoKlCUAAAAEKQqCoKgqCoKACoKg0yNsDbJNXBdsDbFTbA2xV0yTbFNMjbJdM1NMjTI0yNM0qCoLcjSCoS3I1cjTI1cU0yXbBOjBds1NM00yNXI0yNM2tM0qUWIqUmdwzULcU3cF7a4VPTvzaT0Xjs3m1OGfTDw8vdma8Xh+txa+P3+j4mtb+f1r1647Z63lqzpeerNJTWuazpJozNyOc6ReOPRmXzY9WV8zriXIW3I3cU6a5VOuuVTredOmuds63lpN6xU3rlTreejbNTSCgSiLCTQxnpF5zrgw1DM3I5zrlec3Fw1FgIogAIogAAAAEoijLUWKARLTKlzNDDUMtRYsAAAAAKCoS2C3Ns1cWNIKCpSoNXI1c01cWzbNkqUAKIAACwQFAAAAAAAqUWEtgoKlLc00hLYLYKlASKWSgRbFMiUlAtAAWUWIoQKAoFlAKEUtsBVABCyrC0AWxLFqUAsACACCyAZjUgIKyKgqAAgIgRbEKkWyZN5kNZgsSKzk3nENzMXUgrIqRdSCsisjUkNMisjUkNMipDTMNMl0yKgqCwABCoLAFAJQigAAgqAAAAAAAAAAACoKgqCoLFCUllAAAFgoFgtyNXFTTI0yNXI0zDbItyNMjVxTTI0zTTI1cDbFNJDSCoNM00yNsjd502zTTKtXKNM1Lc00yNxKtgqIk3DKwtxTWudXrrjU9G/No9V8+06yVOee48M9eJfN4vpcpr4uvsea74dPJivffP2Z6XnbOmuds2zou+ZOsxqk3DnOkl5Z7ZPPj1ZmvLPRzl5tRVyN3FOmuVTredTreY6652zreWk3cU6a5Wzreeo2zU0goEoiwijE2XlOsOc3DOdjnnrJeLpF5tRYQLAACKIAAAAAAUhSAASiTQw1Fy1DLUMtRYogFQoAFhmpVWSzVgtzY0zSpSoNINXFNXNNXFTVyTSUqCgiiKIAAAAAAABZUBVhKCpSpS3I1YKlSpUWCgSlgSKXImwAoACgFkCgFlBQAoFpZQUlBLBSxaBRULFslALABIsQqIGaqIJCwghagsAgqEEWyCyQszF1IggJCzMNZzF1mCwCFJDUgrIrIrI1Misl1IKgsAAAAAABKItM2iKIojQy0MtjDZMNjDoOd3Tleg5ug5usOTpTk6Dm6Qw2MNwy0XLQxdDFoiiLAsAAECwAFgqBYKgqCoKgoAAFgqCoKlKgqCoNMjSEtyLcjTI2wNsjbI2xTTNNM1dM1LcjbA3cDdwN3FTVxTVyNyDTI1JSTcMVldsU3cVOt4079PNo9WvL0Tu56SY7Dy8/ZiXycPfyl+Rw+5zb+d35+XV+hfH6E665rnredTozausk6znqtS05zpJeU65OPP05l82fThrg3mVZDdxTeudTq56TprmOt56s6XnpN3FTprlTreejbNS2ChAIsEpczcXE6Q5OmTE3DGeiXjOuV5zcXKwAASiLAAAAABYBSKIoiwASjLQxNxcqMqIsUAAEWEoVYKECrc2NJDSUqC2DVxTVzTVxbNXKTSUqCgAlBKIAAAABYKlQFWCpUqDSC2DSUqE0gtgqUBIowJ1BJUsoUBQJShAFlFlBQUWWpZaohFoVFBVJUQqgQKCEQsIJCwBmKgJFsAQqCgELJCs5XUyLILJIqQszk3nMWxFrIrMNSQ1ILILEWpCoAAAABSKI0MtkxdjDro4u2jzvSPO9FPNe9PPe443sOTsOd6ExdqjRKK1c2taxU3rFOl52zpcVN3FstlFtM56k5ztThPTTyPXV8U9w8GPp1PlZ+xT4WP0FX87n9GPzM/TSX8zn9PiX81P0eV/PT7/OPiPs8l+XPo5l8E9eJfO75OU6jk6Dm2XDcMqIoiwAAAAAsCoKgqCoKgqUsCoKgtyNXA3cDdxU1cDdwXbFNXI0zS3JNsjdwOl51Ns0qDVxTUlM56QyRdXA6Xno6XmO+/PU9WvNtPS46s1ndjz8Pdg8c9fPOvl+P7Rv5Hfr4bfbfD3s9GudTprlqzpeds1rGk3eatxoxOkOeesl447xfLn1Yl887YlzYXVxTeudTpeek6XnTreWk63na6XFTpedTreWjozUtgtzUsUyoixZNDE3F5zrkxNwxnpJeWO+TlOmVysUAgsoiwAAAAAUJQAAAAiiTUMzcMzUWKMqIsUBYSpQEtzQspYNSWLYKlKgtzS6xTVxTbNTSVLc0qCgAABIoixQAAFhKlUCoTSC2C2DSUWC2ChKlATmHQBYKACgms0oQBZSgWWxRaiqVAgWlBVEVJSgsAEixCxIRCpIsAgRFqAhagqEqQskW5iBCxksZNZzk1MlMxdTI1JCpCwUAgsgsAoi0i0y30The/U8d+hpPn36Oj5+vcPHr0k4XtLcNjM0MtExNjm2XnOiOU6w5OkXDeSLFqQ3edTbFNsDoxbOjna6a5E7Xja73hU73ja7a4VO+uFs73hpO15U63lbOlwN3FNXFNXFs3edNs2yyiTQw0lzKWKMzQxjtDy49sl8HL6iPj8/uRfg4/Q5l/PT7/OX4b7XGX5c+hyl8k9XOOLpF5ukMNFzNDLUIogAAAFgAqCoKgqCoKlKgtyNXFNXA3cDdwN3A2zTTNNXFTd502xTVxTbFNZow3klyN3A6MU6a40774VPTvy7T068+q7c7qTl5/dg8OvTxzrx+H6fRr4ff3+K666+d3r13ltnpeds6a5as6TOkusw6TOqk2Oeekl547Q8+PViXzTvia51F1cU3cVOl51OmudOmuVTrrlqul56TeuVTteWjozUthNXFCiSiKMqXM3F5zpDnOkOc3I556xeM65XE1FiwWAAAAAACoKAAAAsAEok0MNDM0MqXLUMtQiwWC3NNSVCygLYigWCpQCoNXI3cU3cWzTOpKlKgtgFSLAFiiAAAAqVAVYS2CgqUtzS2C2EqUqDAbAAWUAWUgLZUFAKCl1CVVEWBSrZYalEVAoLACSKgRIJCxIqRbARCwUhKyNSUES5iVBSQsmSzOTWZFszFsAQLmAtELAKI0M3dTneujjfRo8/TrUxu0u+dOjnTo5k6udNsU0gFJNDDcMtSpNSM2wirctDE2jE2MTY5TrDnOsOTpFxbCVC3I1edOl5U6XnbOl5U63ks7Xja73hbPReFPReFT0XhbO94aTteOjq52zoxTdxTVxTd52zdwNyVJNVcNQkpZNDM0MqJKIsAgQZ0OPP1Dxcfppfj8vuyX4E+7mX4T7HKX5b38pryT04jjO2V5zoObcXKiAAEKgqCgIKlAFgsBYLcjbFNsU3cDoxTbI2zS3JNM1brA6MUubESwtyNXFN3nV63lU7b4VPVry9D0b8+k75xtMef25PDfZwmvP4fdZr4vT63jusdPFa9zh1Z6XBOmud1OrnpNXNNsWrNDE3DnnrJeGPRJfLn04muN1lbcU3cE63nU6XFOmuVTrrla6XGk3rms7XjqOrNS2DSEsUk1CLACTUXOekXnOmTnOkOeeiXjntlec3FysAAAAAAAFgqUAAqUAiiLBKJNQk0MqMqXKiSiUFgqWxYNJYAAAqCgqDVyNs02zU0zpKlFgtyNISxSLAFiiFSLCpQFWChKlKg0g0lLc0qVMCbCgAFBYBVUZWUWUUpUrUWA1BYalFUJUCgsEixAguUiyIJFsAgQhGSwtIKaSVESSURbJg1nOSyRbJFCIsCKIlCi2MtElhdXFN3nTd506OdOl5q6XmOrmTreQ7OVOl5U6udTo506MDpeY6XmOl51NsDbNLFJNDM3DLUMzcXKwAijLQw0TE2XnnqOLrDk3FysLcF3edOl5VOrnTpeds6a42zteNrveFs764U73hpO94WzvrhU7a4aO146s6XnTdxTd51N3Cts0TQy1DKly1DLUJNQk0MqIASksisjSQ0gZ0OHL2WX5nH7Ml+Hn73PN+HPscJfmz28przO+ZeLrDk3FzNwyoiwAWCwAFlBCoKCoNXA6MU2xTbI2xTVxTVxTTNKQsCpE0zV1cjWudOt5VOvThpPRvy7PRvhqz0OHRL5PaPm693mzeXm72a+Rn7fC68Xbhwt+i8vZO151npeerOl5ardzU1cDUtrOemTGesl449GZfNj1Yl896YaIN3BOt56TdxTpedOuuOrOlxU3rnU6646OrGktgtzUFIsIogWTQznZeU65jnNwxnpF5Z7ReM64XKwAAAAAAAWCpQBYKlKlJNUw0MrCKJKMtQk1CKMtRYCoSlFzSgAAWCpQBYLYNa503cVNs1NJQCoLYSpRKIsAVKAAAKhLYLYLc0tlKgiJqigBQBUFlKEoNRQNFBRBaVYWWSyqCgQiEQskLELEgkKRSJLBWUEFAWrCSLlFsmTWcZNZkWyFJSELJSFjLRZcjUiLBQAAFgqUWC3I1cDows6OdOjnTowrowOl5jreROt5DreVOrnTpeVOjnU6MU3edN3mOl5k6MUsUk1Tm2ObcXKwiwiiSiTQzNjnnqOM7ReLrkw1FXI1cDreNTreY63nbOl5Wzrrja7XjbO2uFO+uGk73hU9DjbO9407OdTpedrpedOl52zbFLLTKjM0XM0MzQysiTQzNSsqWAogBKIspQWE1IjPH00+fw+wl+Fj7/Ka+JPrcc35s9vKXzT0RfPO8l4ztk5txcqIBYKgqABYKgqDSQ2yNsDoxTdwOjI0yNJCpE2xTbNNMl3cjreOk67409OvLtPTrhqz03z7Tp5vTo+bfoebN4Y0mvn+X7ca+V3vj1fffD3T0XnpN3Fs6XnbOjNTWsDcmqzNwxnpJeeO+V8+PViXzO3OXOpF3edTreWk6XFN65aOt5aTpeerN651OuuOjpcaS3NLc1KgKMqIsWKMzcXnnrDlOkjnOmV556w4zrlcNZVKJYKgoAAAAKlAFgtgqWiwjUjLUIsIokok0MzQw1Kgi2BUNM0oAAFAABYLYNXFTdxTbNTSVAWoLc0qEqUiiBQAAFhKlKlKg1cgGliWixZQABZS2VFBSxZbVlAsamoWaRKAoCEkGSxBAIhBUIQQRUQhFpQpEkLJFuc4NZkWxAFSQsIlRbJK1IlJQLQCJLcjTI0gqIqKqC3KNJDTNKgtyNINMjVxTVwTdwro506MDpeaurmOt5VOl5U6XmOt5U6XmOjFTbFN3A3edTbFLFMtU5zpFxNxcqIsEpJNDM0MZ6w5TtF4uuTDUWWDV5063jU63lTq52zreVs664q764Wzvrz6TvrhTvrhbO94bTreVTreVrreVOmuY6uds1FMtQk1Fy1DLUMzcMzQysglUCFAEolgoFyNXJNM2tSU58fTY+fw+wl+Fn73Ka+JPrcpfmz18s6887yXhO8OM7ZObcXKlgAAAAQFAtyTbFNsU1cDcgsC3A6XnU3cU3cVdXI6Xlo674k9O/LtPTrz7T078urO/Dp0T5s+nwmvNJnOvP4ftRr43f1eG31a+d3s9d5bTd56s3rnbOjGk1cjbNqNDE3I557ZXhz9WJfNO+JrCxbrBOt51N3NN65U665aTpeerN651OmuVOt56TVzSpbKgKiSiLBKWZ3FxnrDlnrmOc3FxnpF5Trk5tRcrAQtyNIKAlAAKgoKlFg0iqUy0TE3JctQkoijKjM3DNsCCyhcjSUAqUAABAFhbc00zU3cDoxpNIShVgqDSEqCxSABQASgqC2ChoJaLBQAFtlRRKUDUUKBWiURQooiERLIhEBFBCBKICEhGQGhUWQuUWzOS4kEFEWySLKIpctSszYw0XKjKiLFAikixQQFEkqCoqojTI0g0yLc0WCojSKqIqC3I0g0yNsk2xTbCul5jpedrd506XlU6XlTreVOl5jq506MVNsU3edN3nU3IE0MTrF5OkMNQy1FixEok0MToOM7ReLrDm3lZYNXnTprjU63ms63na6XlU7a4WvReFs764VO+uFs73jTtrjpOmuVs63lTreVOrnbNFMtQzNxcqMzSMTYw1khVJSAAAAAWQ0gqVCU0zK6MU1mo4cPel+Tw+7Jfgz7XCX5eff55rzztJeM7Zl5TrDk6RcNRYAFBAUEAqEqC3I1AWDTI3cDpedOl56Na506XnTp04k9OvNtPRrhpPV08e69PJ1Z+bn6mJrxS8s6nh+mX4nb6Xiutb+f0r23h1Z6XnbN6ws6uejVzpNXnastMzeTGesl4Y9El82fRiXk1FawOmuWk3caN3nTredTreds6XFTprlTreek1c0qVKlEoiwiwilk0XnnrDlOmY5zpDnnrleU6xeTeVzNDKxagtyTUBQAAqC2CpSoNXNqpUilzNww3IysEoiwk0MNQiqlIqUAWCgAFSBQKgoNINa51OjGk0lQsFhagqChKgFIsAKlANJWgloslCgFVVZWUsXUWUWUVRQoRUoJIZLEhBUAEAgEBEhGQGlVIkCZW5zksRUQsVct2MXS3LUJNQiiKMrTKjM2MNDE2MNFzNwy1CTRcqJNQk0STUIogSoiotqE0yjVxV0zSoLc2qiKg0yNIKiNM0qDTI2yTd52t3nTo506XmrreVTq5U63lTreQ63mTpedN3A3cDpMkpTE6VeLrkxNxctQlRAJNDE6Q5TtF4ztDldRZZDd51Ot5U6uds6a5WuuuNs7a4WzvrhTvrhU9F4as7XjpOt52zreVOt5U63nbNJSTcMzcXM1DM2jm3kgVFM0CUASwqCoKAACpRYTTI0g1JTnw9aPmcPtJr4Wft8Zfkz6HnmvLO+ZeM6yXlOsOc6RcNRYAFASkIKlAASoKg1cU6Xlo6MU6Xlo6MaN741PRrz7O+/PpPX18O7PZzz1Z+fx+viXwNcM735Pal+Lr7Hk1rj18cr33y9meuudTdxqzd52t3NTVzDcWstQxnol447yXzZ9OJeDrhZrMOl51OrGjd5063lpOrFs6XBOuuVOt503c1NM1KlE1CTSMrALZNDnnrF5TrmOeekOc6ReWesXlOkXE3DKwIXSC3JLYKlAKgtzS3NNSUtiqAVJNQw3JcNDKwijLUJNQigAACpRYQFAAFAKgtzU1rA6XnpNzNSgBQKhKACoKlALZZoCigKBVFVFloLKWlli1UJRYsSyLlIJCwWSgEAEEIRBJFsUlQuULmZW4QRFTezlvoMqIpcqrLSXM3DLUMtwzNwy1CKMtQiiKMqMtDDcMNjm2XE3DLUWTRMtRctRJNDKiLAABYKgqDTI0yNso0zSoLYKgqDSCojTI2yNsVN3na3edOl52ul5U63kTs5U63lTq506ME6MU3edNsVNQJNjnOsXk6Qw1CAAk0MTorjO0l4uuTDWVtyN65E7XjTreds63lbOuuNrveFs9F4aTvrz6s9F8+jveOk6646s63lo6MWtQE0MNwxNyMTYw1DKxZQRSAZsioNM0qWiUqDTNLAqUqEtyNXA3cUnH0U+b5vuWX89j7/DOvjT6HnmvNO2ZeU6yXlOkXm3DLUWASiLCoKgqUAAtyTdwOl5063lo6M03vjT0a8+0778+k9fbwbs92ePVnx+b7EX5rr5M77eftqX5PL7XNfB25ebV+jrx9k73nU6Xnq53rna2zousxNs2k0MZ6SOWe2ZeGe+V4565ms6kN3no3cVN65063lpOl56TpedrreVTteWjdyTVzU0zQsJNQiogqS1cZ6ReU65jnOkOU6ReU65XnNxcTcMXWSFCDSFtzUqUAqC3NLcjVza0zShKlqKjM3DDclzNDM1CTQyoiwAWCgAAAAqUlABZUWDVzTVxU2zUqULAFAqCoLYTVlaFAAKUVUWUsXUUpVhVFECwki5SLAhIC0ELKCIkiyQuUUUJAkVJkuZTLrteW6IoiwASiLACLLQVKJNSEoytMzQyok1CKIsEoSkily1CTQzNjE2MTpFxNkw0XDRczQzNwy0MrAAAEAAWCoTTJdM0qDTNiorUlioLc2LcjTNNXBN3A6XmrpedOl5q63lU6XlTreWjpeVOl51Ns01cDowTclJNjnOsXnOkMrBKItrE3DnOo457yXi65MVF1cDreNTteWrN652zprja7a4as73jTvrhU9F4as7a41O15WzteVOlxTTNqNDm3DM0jE2MTcMzRczQw1IgAFgAWC3I2xTbNqpSVCkLZE3cDpedOkzTl5/dT4/D7/Oa+Dn7Pnzfm59nOa8075l4zrJeTplcNDM1FilikABQARYLcjprjpOzlo3cjpvjT0a8+0764aT19/n7s97zd7ny+P7KX5O/R4M665nXN+d5PtS6+V3149X33wd09OuWk3cas3rms6MaNXJNsWrNDE3I557ZXhnvJfO65l52xdXnTpcaTWudOt5aTq56s3cU6a5VO15aN3FTVzU1JRNQiwiogJNLcTcXnOmYxNw5565XlOuV5zcXDUMzcMrBc1ag1cVNIKBYKlLcjVyrbNLYSgSlijM3DM3Iw1DKiAAAABAAUsRYWgAsUJUqUtyN3FTVzU1AKIsAUDoFWWApQWVbZplZaFsULVCklhCQEhFEuYAFqUECRIRBkVULIEmVuVMb3axqqgUAISiKJNDKoiwSiKMtSosUCTQzbIC2TSMrCFIsIoiiKIsEoiiKSSlk0TM2Xm3DDcMzcXM3DM3Fy0MNDKiLAAAAAEAAqDTJNXFXTI3IW2JKlis2rco1cjbJN3CujA6Xna6XmTreVOt5U6udOl51N3A6XnTd51NyUzOg5TqXk2MLACKrM2Oee0OE7yXi65M2Rel5VOt5aTped063lbO2uFTvrha9F4aTvrhbPReGk7a46s6Xno3cDbNpnYxNjE3IxNjm3DDUXM3IyogLAWCwBDVyN3nTbNqgEKAC6wTpeVOsxonH0K8HH6uZfjc/s8c35Wfo8prw59eJfNPRia4zrmXm3DKxUogWoKhKhahLrA6a5aTbI6a5U7b8+z0XhtOu+NT2dvn7s+jfH3ueXz/s6j43X1/Ozvbn2zfH4vsLr4vf1+HV9O/ndz13j0Z6MWzesLOjGjSVNMWrLTM3DnnrJeOe2ZeM7Yl5txWuZOlxTeudOmuWk6XnpN3FrprlU63no2zU1ck3JRNQiyIogqTUXM3F5zriMZ6Q556xeWeuV5t5XM0MTcMNRYFWE1cU2zUoFgqUqDVxTVys2goUAVMtDGekl5twzNQiwAAAAWEsACwWkLYSkNIS2C3NXVxU1YTTNLKIsOgaAoKlLZoUSjUpRqaFhARIEIJRLkCBQKGS5SEQZpRBEVJsxrTSKqKIBKiKIAFACAEoiwioiiAjUqTQypZKWKSTQkqWS0yoyozQAhSAAAikgAIoijLUXLQw0MNFw0MNDLUMtFzNDKiLAEBQAAAQCoLcjbFjTNNMjSC3NLco1cU2xU3edrdwOl52ul5jreVTpedOl5jreVTq506XmTq500mjE6DlOsObcXKwsKijM2OWe0OLrJedsLrmOt5U63nbOmuVs6642u+vPqzvrhpO+vPqz0XhpO15as6XnToxTbNpLTE6QxNyMTY5twxNxcNyMNQgBSKIsFg2xTdxa1AsoJRKALrBOl5areaMZ7SPNx9uZfn8vpYl+bj6PKa8Gfbzl8mfViXzzvmXlOmVzNRYpYAABYLc1NMjd5jtvhpO+/Ps7a46TtrjpPX3+duz6WvF6LnHzfs2Ph9/d87OtTn2muHi+nF+L1+l4rrXT5/SvdfP1Z6XFs3cVOl5arVzqGsrNSWo1DnOiXjntmXlnrJeU6QlyN3FN6506a5aTpedTpcWumuVTreejbNTVyTSUiiLIiiSiTS3E2XlOmYxNw556xeWeuV5t5XKjOdjm3FysAW3JN3FTSCgqC2C3NNXFrbNKlNM1LLTOekMZ6Q5zpJcLABKIoiiAAAAqCgqEthKlKg1cl2zUthNIOkJqiqlFVbZWbZbFKamwVEREQKiAiwSgBUEQRISAUhgsaay6WsXSsyqhTKiKJKIoiwSoiwBQAgCUIsAIqIsApKMqWAASiAlFgiNEw1CTRZKIUiwAiiLEWAFASkiiSiTQzNxctQy0MNFw0MNFyok1JIq2BAUAAAAEWCoNMk2yl1cjSCpS3I1cWNXFTd52t3nTdwOl5q63lU63lo6XlTq506udTq5jq56SyjE6w5zrkw1FIEtrM2OeesOU7SXk3BcU3eY63nbOl52zrrja73hqzvrhU9GvPqz0a8+k7uWrOlxTVyrVxSyjM6QxNyMTY5zpDE3FxOkjDUICLTIFg1cDpedN3Fq2UEKQoFg1rmTo57Gdq449GZfPj05l8nP2Yl8WPbiXx49eY8mfVma8s9OJeE7ZXk3FysAUAABYTeuVO2uNT0a4aO2uOk7a46T2d/m7s+pfD6Lm/M+vY+F6PofNmtZ4986z4/fiX4+vr+XWuPXx5r6N8nZntcVNXNs3edrpJRqRNzNo0MZ6SOWe2ZeWesXlOklzUNXFN6506XnU63npN3FrprlU63no2zU0hNJRKIsiKICKrGekmuc6ZMTcOc6ReWesXk3FwozNDE6QwsUFWE1cU2zUoKgtzS3I2za1c01ck1c0LISkznpF5zpF5tQgCiLACKIoiiWBZQCkTSEtg0hdXNShOlGllFlGpqlVBdRZqKVLlEEKSLAASiUBERBlJUUlBm1cXpNVUCwAAk0MqqSiLCKIogIok0MqIWIAFlIAiiAAiyAqTQypYKASogoIAiwSok1FiwASiKICKIsQFASiVEssE0JNCSjLRczQw0MNFzNDLUMtSWTUSKqLAAAFABAASoNMjbJdXI0iLYS3KXTI3cE6MK6XnTdws6XnTq5jreY63nTo51OmuVOt5VNs0Z3Tk6Dk3FhCyqk3DE6Q557Q43pmWWQ3edOl52zpeds6642u2uNs768+k9G/Nqz0a8+k73lqzaUtyrSCyjM2MTcjE2ObcMTRcNyMWwk1CKIBYNXA6XnTozaoCCyiUFyOl5VNxTGesOGPRmXzY9WGvLPRiXhjtI4Z9EPLn1Yl8s9OZfNPRiXlOuWsNQgUABYTd507a46TteWjtrho7b46s9fo+Ztn6uvB6LnXzfq6k/P+j6nzptjz+jOnn9eJflc/s8dXxduPC36OvF2T0XnWd3NrWuds6MUtE0xastMTcjnOuV5Z6yXlOuZcULcU3cU6a46Treek3cVOl52ut5aOjNTSE0zSy0yoysgsqKMZ6SXnOkXGdwxnpF5TrleTcMKWSjM3DDUWBQLrBN3FTSUWCpS3I2yN3Gq1cU3JZARKMzZeU6RcNQgAIoiiSgCUEoABKlS3NLc0usU7hRRZoamrFLFUtUREQAkVUksAUAEkSJBYUlQW61c1bZNQSiKIsJQiiKiAk1KjQyoyohay0MqM0IsiKIsgCUUIiiALCKICKMqXNLAWLICiWEsAIqWShFIsAAIAACKIsAJRJQAgUCFIpMtQy1Fk1DLQw0XM0MtQijKiKIsAAAAAAFhNMjbI2xV0gtzZKhdXFk1cK6XnTdwOl52zpeY63lTreWk6XnTpedOl51OjGixTE6Dk6QxbLQJNDOeizlOsl5OkMWyW3BOl52umuVs63la7a42zvrhU9OvNuz0a8+rO7npNpRYqoE0MNwzNSMTpDE6ZMNFw1CTUiTQyoyoWQ6XlTqxqqlFgWACoNa5k6TOiZ6DjjvF82PViXy8/Xia8ztzjMQznrTz59OJfPj05l8+fTmXzzvleTcXKwBVhNa507a4aTrrlTvrho69eFs9vo+X1Z+prwei46fO+lqPz3f6/wA6bc/N2zrWPRiX5vm+zm35nd5dX368HdPTrjtNs2zeuazoxsKLcLNFMzcOeesl5Z6yXlOuZcLC3I1rFOmuOk63npN3FN652zreWjozUtiTVxaoJNIksCyosjOeheU6RcZ3DGekXlOuV5zcMzUJKWTQxNxcrFAtyN3nU2zUtgqUWDbI3cWt3FNJZKlsioxNl5zcrDclysAE0SSiLFAAAApEthLYPSFULqUtWwWxvOixEQAkWkQAEAQRmAVKDWtM2qiqgEpYoixYoiwSiKJNQioiiASiTSMtKyohayoy1CKIsIqMtDKyIolJZZSKMqIokoy1DNKBYsBCyogQFZ0lysBSLACKIAAAQAAAABEok0XLUSLCLFASiTUIsIpZNQijLUIsEsCiBAAUFAABFg0yTbFNsjSJdILcjVyTd506MU3eds6XnTpedOl51OmuVOt5U63lpOjFNJSTY5zpDDcqARazOkjnOkOTpFw1IawN3Fs6Xna6a46rtrhqzvrhU9OvNqz068+rnu5bNJRYqoI0MNSMzQxOkMTcXDSMNSsqjK0zNQiluuZOl502lpQAiglLcU2xUstOee2V4Z9GZfLj1Yl8mfXzmvPreCzFGOmk4Z9GTz57ya8+fRJfPO+ZeTeVgJUNa506XlU7b4aO946OvXz1Pf6Pldrn6mvB6Ljp4ffo/PdfteDO8Y8vTOujrmPD4/rrr5Hfv4tX2b+d3T13j0TpIs1rCzq500WGsyzclqNQxnrJeU6SXlOuZcKIC6xTprjpOmuek3cU3rnbOt5aOjNS2E0yjUWpNIyqpKJNSMzZeU6Rec3DGekXlOuV5zcXM1Eiwk0XE2MNRYFWDVwTdxpKlKgtg1cjdxa3cVNXNksUiwy1FzNyszUliiKJNQijKiFIsAFlQlT1Bq2VNVbKWxWgREQpZFlRAAEBBEiWVS2s71dMtSooijKiKIsIoiiTRcqMtDKliiAgAIqIsAEoijLUIsAqKJKIokok0jLUIsiUEsKllgI0MzQzNwzNwy1Kk1FikglBYogIqIBKIAACKIsAAACCoLABAE0MqXLRMzRcNDKwASiKMqWSiKSTUIoiwAABQAUEBKg0yN3A3cU0zYoLZDdwN3Fs1cjdwOt5U63lU63lo6a5U63lU6sU2gS0xOkrE6QzRUpJnauee0jjO2TDUlXI3eds63la7Xjqu2uNs764Wz0682mfTeGq7MVNJaAJSZ2MNSMzUJNRZNQy0ObSMy0y1DKiVF3eY63lpNyWgFzQsLcjVxU1CpNyOWO8l8+PThry49WZfJn04l47Zl6Tlq5Z6U4TvmOOe2ZrjnvmXjnvk5TpGsKJrI3rlTvrhpO15aO3byVPo9/mddZ+nrw97jt4vZrL8/r7vjm+E8tmuzoy8ni+ouvjd/b4tXt0+d1PdfP1Z6XFs1c2zd5aNxSakTczas0MZ6I5TpJrlOkObeZYC6wOuuNTteek3cVN652ut5aOjNSiS3I3Jak3DKiSoiwmdl5565XnOmTGekXlOuV5zcMzUWLCKMzcMNRYsUC3JN3nTbNS2C3NNXFN3FOjFTaEoI1DDUMqtkpZQktSSiTUiLAAFSj1WVGpsal1lqUtREIlVCkSoiywRRC5SLGrc73qs2tIsEoiwS0yoiwiiKJKIoiwSiKIFiiKMtRZNQAhSShKIAISiKjKqiyook0MqM0Ioy0jLUMtSAiFVAFMzcMzcMtDMpYqoCKiTUJNCSlk0jKiALACLAAACAAABCFqEqFsAEFMzcMtRctQixYogIpIoyoiwjUIoiiAABQUEAWEtyNXI3cDbNNM0tiNXFrVyNXJNsjpeY63lo6a5VOuuNO146TreWjbNLKJNWubcMrLaiRNDnntDi65Od1Fmsw3rnU6a5WuuuOq7XlbO+vPqz06822fReGrOrGqKCC5ozOkObeSCVKMzcMTpIw1DLUJNQk1FXI6XlU6M0qDTNLAWQ3cK3JQDOOo8+fTiXzc/Vma8mfVzl887Ylm+cTtnltJOtrz575XjntnN5Z7Zl4zrF5zcXNDWuVOuuOk66409XXxbT6Pf5nbWfo68Xdjv4/TqPhT73lm/LfLma9DW8vN4/oy343T6fkup18Gq+hfL2Z6s2y2Wzd5jpJqJUs2xapTOdo5zpJeU6Rec6ZlzQWDpeWk63nTpcVneudrreWjozUoktyNyWkoyoyqJKJncXGeuV5zpkxnpF5Trlec3DKwiiSlk1DM3DLUWBVhNXFNXFTSDVzS6xTdxToxpNITUUysJNQiy2KIokoiwipMtQixfVVNVbGpbLREIhUaEFiEsEUCAS9THS3aKtgiKIokoiiKIokoijLUIsJQiiTQyoiiSiKJNDKiTRctDM0XKiFIsIoiyAIoy1CKM0qKMqIsAIoy0jFsIqIpYsgCKMtQy1CLLYoiwiiSoijLUJNJZKJKIogAEogAAEsAABAABYKgEKBKMtDM1CKWBYpIok1CKSKJKIogAAUFABASoNINXFN3nTdxU2zS3I2yNJS3FN65U63lTreWk63lTteOk6uejbNKKTQxOkM1CoLnVOU6jg7ZOTeRZF6Xms7Xjo665Wu2uFs9GvPq59OvPpO942zrM6CygJNDm6QwsiUWKMzSMTcMzUJNDE3Fy1FuuZOrnpNJSoLJRYNXMNs2qCZ2OOPRmXz8/VhfLj1YmvLPRiXi3nLeuMs9GMbTE7yvPnvmXhnvmXjO2ZeU3Fw1FawOl5U79PLtPZ18PSz6Hb53W5+hrx9rn0eTvrM+Jj9B5Zvx783Ka9Wb2y4eX24X5L6/l1rj28ea+jrx9me956s0lNXCzoxqCqtws3JomdwxnrJeU6SXk6ZlysFg3rlU7XlpOlxTeuds63lo6M1KlkqDSKKjKjKiAk1Fxnrlec6Q556Q5565a5zcMqMqIFk1CTQw1FgUBYTVxTbNTVyNawOl506sVNoSrCLCTQystASiTUIoij0amo1ZdZtURIKZVUAsEhCwlCm971M2tJNDKiKIAsWKIok0XKoiiKJKIoy1CKJNDKiKMtQiiS0ytMqJKIogEpctDM3Fy1EiiSliiKiSiTQy1CLCKqLCKICKMqiTUIqEBZZZKqNIzNQy0rM3DKliwSkilyqJKIpctSJLTKiSiKIsAEogAEogoISiTQyolQqCoLBAUCKIFSiKIEASiLCKIsAUFAAEKhNINM1NMjdwOl503cVNXI1c0tyXVxTeuZOt51OmuVOt5VO15Wurno3cU2yLLTE6DDWSoE0MZ6jhO8OLeRcjprja7Xjo665WzrvhbPRrz6s9GuFs7uWk3FIqkImd05zpkgWAjUMzSMTcMqMzRcTcWWQ6XlU6M1KCoKlFkN3nTpM2rnQ5Y9GZfPj04XzY9WJfLn04mvPO2IxqSO2vMTvh01OOfTg4Z7ZmuOe0l4TtmXlOuVxbDW+Q9PTydE9nTxdLPf2+f1uPdvx9me/n6aj5Hn/Reea+d38/nm/ZieiOPn9eJfl8/scdXxd+Xnt+lrwd09Lnu50itawToxoFkawrclpNQznol5TpmXnOiXm1CWDeuVTteWjpcVneudrreWjozUoLcpKmhKrLUjKiSjLUXGeg5TpF5TpDlOka5zcMrCKIsIpZKMzRcrFAAtyTdxU2zTVxTpedOrFTpM1NZojUMzQiwsCKJNF9Gpqy2bsQiFZVUCAsQAlHSzHfd2irJNDLQzNDLQxdDDYw0MzYw3DDcXLQyoiiTUWKJNIy0tyqJNDLUJNDLQzNDLUI1CTUJNDKiKMtDKiTQzNFzNjDQy1DLQyoiyVKJNDLUJNSooyoiiSiTQy1IyoiyFhbCItMqMzSsrBKWKMqSTRcqiTUIozbJZNQjUIBKIoy1CLBLBLKsCpYSxC5UogAAUhKgqCoUUiwiiLEAAiiLCKIogUFQQAFqEtyNITVxTd503edOl503cU0zTVxTd51Ol506XnU6XnTredrreOk63lTpcU3cUsoy3DF1kATQxnrK459GTi6ZJrMOt5U7XlqumuVs7a4as768+073jqzq56SlIBKMTpDCxUsAE0MTcjDUMzRcTcXFsLrEOrnpNJUWCpQC6506Oeq1FMY7Q8+fRiXzZ9OZry49WJfLPRzl5N5ldOVT0PNq53jruvLPTzl4TrmXlntmXlOuV53UW75aTv08uz19fH0ufb18PWz2b8vRn0+e7k+X5f0PCa+Z6ePlm/bjHpjjz9HOX5/n+vnV+b3ea337+d3T1uXS50gusrN3FNZtiaks2xaqjOdo5zpJrlOkjm3lZUN65VO15aTpcVN652ut5aN3NSiFg0zbLKMtZiKIFmdjnOkOeekXlOuV5TpF5zcMrBKIsWKJKJNDDUWLFAWE3edN3Gk1cU3rnTpcVOkzUoIoyoigWvRqbsVISkmppkILLEsBYNejTn206TKrYpIqJNKijLRctDLRMtIypc2ky0MtDM3DLQzNjDY5ukjDY5uhec6w5ug5zrDm6Dm2MNyXDYxNjDcMNjE2XDYw0MNDLQw0MqMtDKjLQzNxczcMtQy1CKWLIk3DLUJNKzNCTUIoy1CTQzNIk1CUiLFiiTSMNSosIoiwSliwiiTUiKMqiTUUqsiCwiwijLQw0rKwCJYqiEogEpYEABZYKhKhahKhbKIsQCLAABKIsIogAUFAWCoTTNNMk3cU2xTd506MU3cU1cVN65U6a5VOt5aOjFreudTreNO7lTreejVyKUzNjFsoBKM56Djn0Q4OmSawOt5U665as6a5Wztvz6rvrhuzrrjpnpM6IohBLTE3CEWxIKMzUJNDE3FxNww1FlQ3eZOrFNINSChLcjd506ZlJnoOGe+V8+PTma8uPViXy59OJeM6Ylgjp18y59XPn1s549ea8ufRiXjntmXlOuZcWlusDvvz6T19PH0s9vTxdNZ9e/NuT08HTM+b4/0PFr5Pqz4pr3c+Prl4ztiXxeX6st+X26+XV9fX5vZPa4dbNoS2LN3CNxalRNsWtSjM3IxOkl5TpF5t5lgNa5k7XlpOlxU3rna63lo3c2S2KCNM1LKrKyIokpZNQxOkOeekXlOuV5TrlebUMqJKIogVLCKMzcMtZUFWDVwTpcVN3FOl5aOlxU2zUoIoiw9e5dSCBWVlRYRLAtJ1331Jo2lKASoiqiiKJKIqoIASlhUiiKIFSiKkiqiiKIok1CKWKIpM2yVKSKMtFzNkxOkObol5zrDnOsObpDE6F5zoObpI5ukMNjm6RebpDE6Qw3DE6Dm2ObZebZMNFxaMtSJNDLUXLQw2MTcMtSstDM1CNSMtQk1ISlk0MzcMtQyokoiiS1chAlijLUIqWAk0rKyAEoy1CLKy1CUgBKIFhUgAWLAEAEWoSoKgoEoiiAAAiiAiiLFABQAFgtyTVyTVyN3A6XnToxTdxTWudTeuVOt5WzredOjFN3FTprja73ho63nqNsq1FJNEy1FgCjOOsTjn0ReF3kuuY6646rredTrrjbO+uFs7646s6udTeaJNQQpKlw0jK5AAJNDE3FxNxczUIsi3Cul502zS3NksBYrVwToxoubTnjvleGPRiXz49OWvLj1c83hOuJcUi75Wz1a8lue3Pp0s8mfbyXzTtnOuU6xed1IazV6dPPpPVvy7s9e/L01n0dPNqT18cdczweL9Dwmvj+t4mvdz8/rl5O2JfJ5Pprfk9fV5NXv2+b1T3vN2s6IS3Ns3edNpSUS3CtpSTUjOekl5zpF5NyXKwu+ZO147TpcVOl5063nTdzUqUBLciy0ysIoyokoxOkXnnpF5565OTplrm1DLUICKIFiiKMzRcNQgVYNXBOlxU1rA6a5aOl56TbNSg9sssFZFRRICVsnfW+k0zdKkNMioKgqCyDUAAFABIsKloBKIsgACKBCgAJRLAsBSShKI1AJSUSiKIsEoiiAlCKjLSsNjDSMTYw2ObZcTYxOg5zrI5zrDnOo5TrF5zoOc6w5zrDnOg5tl5tjDSMNDM3Fw2ObY5tww3DM3DLQysiKMzZcTcMtQk1CKJNQkpYoioyqWTUI1Kk1CKiSiTQy1KkoyoQgUzQiwBpKIVmAiwAAiwqC3IqCgAiiLAABKIogWUggoUKWEtyNXI1ck3cDpedOjFN3FNsk6XnU6Xna6XnToxTeuazrrjTveGjteWjbNSpSTYysAIoxnrK4zvmOduV3rjTs56Tped0674aTveGrOt56s2ySy0w1lSjM2jm1CASiSjM3DE3GszUMtIiDVxTbKtINMjSUaxE6uek1FMZ6xeOO+V8+PTmXy49WJrzZ74zedshcrOvfyWz28/P1uc49dPFPTymuc0lxalmoXe+Ns9PTybs9evN0s7dvNc59vHl2k8Pi/QcV+L69+Gb93Py+pcPRzy83k+guvkdPf5LddvBqz6Ly9rOlzUqWzVxTbOoiyzVwNs6qKM52l5zpJec3JcrC3I6a5VOt56Z6XnTredrdzUqWASoLFIUyoysEpc56ReU65OeeuTlOuVxNxcNQiwiiLAFiiTQxNxcrFA1cE6M1NXI6a5U63npPeq8xUKRAV1rPoa3A1ZQBAWKRLSAKIoiiKIoiiKJNCTQzaJKItMtDNBKIoSiKIoiiKIoiiKIUy0JKIoiiKJNCTUIoijNqXLUI0MqJLTLUIqMtDKjLUIoy0MzcMzZcToOc6w5zrI5zrDk6xeU7Q5TrDk6w5OkXDcjE2MTYxNjm6RebY5tww3DLUjM0MzRczpDDUMzcJNFy1CSoiwlFgiKJKIsIoy1CLKijKiCEpYpZKRLAEBqLGQEogAAUBYKhLALAAFASiLEACBFotAWC3NS3JNXI3cDpedOl503c01cVN3nbOl506Xna3cU3rnU664aO146Ot51N3Fs1Joy0XKwASkxnqXjO0OemZel46Omuds6a5WztrhqzteWk3cqoABBKMTpIwsAEsJNDE2XE0XDUjNC3A3cWtINSCpRrI3edTpM1GOheWO0Xz49OZfLj1YmvLn0Yl5NZi3JN651PT08bU9fGd08ufdzPK64msiVRdb5VO/Ty7s9Ljs79/Emfo8uHok8Xh/QcV+J6e3jm/Zz8fpWPRzy4eT3xr5N+n5dXPbxK+jfH2ue1zUqU1cLOjNixaazE2xukozNyXGekl5txcNSFg6XlU63npOl51Ot503c1KlAQAACTQysWKM52Oc6ZXnOkOU6ZXE3Fw1CWBKIsAUCTQzNww1FlhdXFTbNTVxT61LxFRClvUdtXcy0qKIoSiKJZSKAAABCoKAgqCoKgAsACwAoAAAAAAKAAAAAiiKiKIok0MtKy1IiiKIoijLQytMqIoktMtQioy0MqWTQy0MzSMtKy1DLQy1Iy0MNjm2XnOsOc6w5TtI4upeM7Q4u0OLrI5OkXm2Oc6F5zoOU6w5tjnNjE2jm2Xm3DDUJNFypMqWTUiKJNSWKrKogIok1CTUqTUIsAhKWLCKJKBAVJKIsAAUFAABAAQAFABYGQAAUAFWCpUWC3JNsjdxTeuVOt5aN3FTVxU3rna3cK6XFN3FTeuVO1407uWk6Xna6XnU1FMtjCyqgTSOee0XjemYlhd3nU6XnbOuuNrveGrO0zqygRTNsECZ6SObeSAASow0XE3lZNQy1CazDoxTSUUICgusE2xqrnQ557ZXhj0Zl83P1Yl8ufTia4XeYXFk2xqt9/Lbn3PF0s3y9HVPnz28WuF1jNtwXrrlTtrhquuuVT1en5m8z6vHz+pjw+P73Ga+F6fR5G/Vjx91s9GMuHm9ka+Xn6vn1eHbzYr6O/B2ufRcaSgusLNs6LKiaks2xqrKJNSMTpJrnNwyqWayN651Ol56TpedTqxTdzUqUBAAEoiwk0MrCZ2XnnrF5TpDlOkXnNxcNRYESlikgUBKJNDE3FzQqU+yW+cKmndHbN6KzSpDTNCW0AAAQoQQqFqCoKgpCoKgqCpUIKgqUIKAQqCpQg1AWCoKgqCoKgqKpCgAAAAAACAApKIqIoiiTQy0MtDLUqKMtIy1CNQy0MtDM0jLUIoy1Fy0MtDDSMtKxNoxOkXE6Q5ukOc6o4ztF4zvDg7SOM7ReU65Oc6w5TrF5OkMTaOc6Q5ukXm3DE2MNQkoipctQy0XM0MqiAijKjKqyogAlilgIsSKJNQikgAUFAAgQEBagqCgAiiLAEAAABQKhalFhLck3cU1cU3rmOt51Ol503cq3cVN3na6XFNs1N65WuuuOk6Xno3rnU6uds1m6ObpDKxQJNo5zpF5tyJcl3rnbOl52ztrhpO147rVzbLASiLBnUjM6ZMrISiSlzNy3LUjM1DM3DNQ1cDoxoqC3IoLcjd52tRTGesOOO8Xy49WM3y59OJfO6ZllyjdxbN652z09vDpn28uPazjz+hlfnT2cZrlWZel42XteFO/XyaT6Hq+R2Z+tw4eljxeT73na+H29flm/RnxdV6Z9GcuHD1Za+bz+rx1fJ348a+lr5/e59UxtKg1crN3FNQFRNsWtAk0jGeklxNxcNJZZDeudTprlpOl56ToxTdzUqUBAFgTUJNQk0XKwk0Oc6ReU6Q5TpF5zplcNRYCwSNQixQAIoyo+xTXBp3Rs6LC0lBCkKgqUIKgqCwLAqCwKgqBYKgqCoKgqCwKgqCoKgqCoSpQlCUBQARYLAWCoKgqCoKgoAAKgqCoKgqCoCqiyAoACoKgqCwACoijLUIqooy0jM3DLQzNDLQzNJctDDcMzcMzYw3IzNl5zoOToOM7SOOfRF4TtDjO0l4ztDjO0OLrF5TrI5zpDnOkOc6xeTpDE3DKlk1Ik0XM0MqiSiTUJNSpNSoqIBKlixUoiwiky1CLAAFAixAQFBQFgqCpQBKSLAEAAABQKgqC2E0zTVxTVzTeuVOrna6XFTdxU3edOl52ulxU1cq6a5U63lpOl51OmuWq6OekstMNwgWwTM6JeLrkw1mW6wOl52uuuNs73jbOrNSikoy1IhCTcMNRYIRbZNQyqMzQxNww1BrEXpeek0lKgAtyNsq0lM56Q58+8XzY9WM3y49OV8zrjNlkjdws6XFTp08+rPdrw6ue/Ht2Pnc/p8ZrwT085rlbJbvkX09/Btn6fq+R2Y+tw8/rufB5/ueeX4m/b5506PHs647s3hy9GF8HD6vPWvB3zwr6G/ndk9bn0sqE1crOkxqNIFStsWzQJNIzNJcTcXDUllhNawOmudZ6Xno6XnTdzUqChAAEoiwixZNQk1FznpDnnrk556xeU6ZXDcMqIFSkilgAPs6dtedo6UKAAAAAAAAAAAAAAAAAAAAAAAAAAAAAWEoAUAAAAAAAAAAAAAAEqCoKgoAAAAAAAAAFgqUqEqVQIoiiKJNDLQyoy0rKjLSMzYw0MzYw0MNyXDY5twy1DM2jE2XnOsOU6o4TvF4TvDzu0l4ztDjnvDjOsl5TrDlOsOU6l4uuTE3IzNxctQy1Fy1IzNystQy1DKqggJYokpYokpJNQiiASlixAUAAAAAACoSpVSkiiBAAAAUCoKlS3I1cU1cjdxTpeVrreWpOjNrVys6XnTpedOjNs3cU6XlU63nTpeds6XnpNsilIsAJNDGe0l4uklxUNa52umuOrOuuOjq56s1ZbIsJNIysJNDDcXJBKWTUIqMzcMTcMTcXNQ3eY6M1LYKgtgqUqKSqxjtJfPj04l82PTiXzO2M3JDbFTeudTpeek9Ho8FufocvP3s5cfpS35ePo8M68jtnOsbyXv28W0+l6/j9WPr+fj7Ln53D7Xnl+Lfdxm7fKXtjtqXz8/Rzl8Xn+rjV+b235rfb1+b1T2uPWzSEusq3edk2lIotw1NpSKMqzczUXM3IlitXFk3cVOl52ut52N3NSpQEAiiASiSlk1CTQ5zpF5565Oc6Rec3F53UMhVhAEo/QaO3EKAAAAAAAEKlACUEKAlAAAAIoSgAAAAAAAAAAAAAAAAAEqFqCoKgoAAAAAAAAAASoqgAAAACAAAAAFgqDTNKgqEqUBQAIoijLQyoijLSszcjDYw0MzcMzcMzaXE2MTpDE2MTaXnOsOU6o4TvF4TvDzz0Zjhn0ZXhO8l4ztk5TrDjO0Xi6w5zpIxNxcNww3JcTYxNyszcMrABKlixYoixIoyoiiSiKWLAAAAAAAABYKhLKIogQAAAFAqC3NS3I2yNs01rna6XnTreVTpcVN3Cut5U63nU6M2t3nTqxU3rnU6Xna6Mk3JQpYsSoGdjlOqXi6ZWWI1rna6a5WzteVs6zOgssk0jDUECZ2ObcXIWLCxYzNwxNwxnpFwsXd5VOrnooKg0zU0zSpaSjGO0Xz59GZfNj04l8074zedQ1cVN651Ol56Tfbz1Pfv5vTWfVx6dq+fz+pzl+a9fLO+O0l69fLtPo+v4va5+r58+q4+bx+x586+O93Kbzrhm3tjfTN8+PRzl8fm+pm35fbt5dX19fm9U9zh2s0hLc02xbNs6iFq3BNs6pKMtSMzTNzNFhDVyTeudTpedOt503c1KlAQCKICKJKWKMzUMzUXE6Q5TpF5zpDm1FysVYT9EO3CUAhCgUKAFiFIoiiKJQSqAAAAAAAAAAABACgKiolKACBCoLApCglCKJQAAiiKJQABQAAAAAAAAAKhKgqKqCpQAAAAIAAAAAWC3I0kNJDUUJQRKgqKolAijLUIoy0MzSstIw0MNDDclw3DDcMNwxOkl5zrDjO0jhO8Xhn0Zjhn0ZXhO8jhO2V5TrDlOsXlOsOTpI5zpFw0MZ6F5zpDm3DKwSpYpZKIokpJNQiwABYoiiAAAAAACCKqDTNLFIpIsQAAAACoNM00zTVxTVxTdxTpeVrreWk6XnU6a5Wut5aOl51OmuaurFTeudTpedrpedN3FTUUiiWCxTOeg4ztF5XWZbcDreWrOuuNO146s6M2yTcjM1CLCSjE6RcypQIozNDm3DnOkXm1FawOrlpNFLAqE0zTSKSjOekXjj04l8+PRiXz59GJeVuY1edk6XFs6XnU3rFT0+j581Pp58nosnH2D50+hzzrx3riW9/NY+l6Pkei593n32ufnc/qefOvmc/fzm+XTli3rz30zfPn0c5fJ5fp5t+X19Hm1e/b53RPe8/azaEtzTWuZNpqkqGsyzbOqTUJNSMtSXLUiBbc1Na56TeudOl56NXJNJQEAiwASiTUJNRctQzNRc56Q5565ObeVzNF+9U7cbKCUJQAKAAAAAAIKgoAABCgAAAAAAAAABAAKgqCoKgqCwABSKqKgAAAlBFqCkKgoQAUiiKqKIoioiqioiiKIoiwALBYKgooAAAIAAAAAAAWCoKiy2CkiiyoKlIpYoy0MzSMtSpNJctQy0rDcjDcMNxcTaMTY5zojnnrF5TqOE7yXzzvI889GV4Z9EjzzvF4TtDjO2TlOqXjOsXnOkOc6SOc6S3m2MKMqlgIokoijKiABQEoiiAAAAASiKICoTTNWoQoiwBAAAAKg0zTTNNXI3cDdxTpedOl52zreds63lTredTprna6XnpNs03eds6XnToxTbNSykAJRKMZ6l4ztmXFS3WuVOt5aTrrjbO0xoTRMzUMtQk1IzNrcLJUoiwk1DDcOc6Rec3FzqQ3rlTrMaLYS3FTVyNJRLKZ3F459GZfNj0Zl82fRiXjrWI1edk6XFs6XnTbOmd9/LbPoa+b21PbnHSzjz9aXxX1YzcduNl9nTxdbntw7aTwY+hxzvwc/Zia49Jyrpz10zfPn0c5ry+b6ObfldPZ5dXr2+fs+g8ve53YS3NNXBOjNLKFks2zaoJNIzNJczSM0LcjWudTpcWul56jVzUqUBEoiwiiBUoiwy0XE0MZ6Q5zpF+0O3IABKJQSgAAAAAAlAAAAIqgAAAAAAAAAAAAAAAAAAAAAFhKAAAlogqIpCoqoiywLCpQhaEqCoKiqgoAAAAAAAAAAAAAAAgAAAAAAAAACs1KitM00yTTNKAABKJNDLRczQy1DLRcTYw0jE6QxOkOc6SXE6Q5zol5Z7Q4ztJeE7w4Z9GY4Z9GV4TvJeE7ZOM7Q4ztJeDrF5Z6w556yXk6ZrM1Iily1CLBKTKliiAABUoiiLAAAABKIogKhLc0qCyiKIEAAAWC3I1cjVyN3FNXFN3FOl5VOt52uuuOrOt5aOt5aTprlbOlxTWsVN3na3cjdxU0lBUgLAZ2OU6l4umVlyXeudTprlTteOrNxUzNwxNwzSJnRcN5WASiSjM3DnNxcTcXKwusDpMaLcjdwTdzUqCimdF457yXzZ9GI8+fRia4XeYXFk6XnbOmuWjdxUvTnU9fb5utT6OvH31npGjm6Jc9MI7a4bS8O9zfFj28pry8/TmXju87bz3vN889HKa8/l+hLfla93m1ddvBo+i8ndnpYsqU1cE6MaLKFks2xqqCKiSpcqiAayN3FTdxTozTVzUqUBIogIpYBKSTUWZ3FzND6o68wAACkJbQAoACUAgKAAACQq2KIogCwUIUlCUCUJSUAAAAAAAAAAAAAAAQAAFABAUAAAAAAAAAAEqWgAAAAAAAAAAgAAAAAAAICgAAALAACgSpDbI0hNM0oAAAAIozNlw0MtIxNl53Q5tq5zpIxOkl5zpDnOsl556jjO0l4Tvk4TvmOGfRF887yXhnvk4575l4575OM7ReM6yOU65tw1Iy1Fy1DKiLCUSBSwABQIoiwiiLCoioKKSiUgEqLalEoikixAAAKgtzTTNNXFNXI3cU3cU6XnbOt5VO15arprlpOmuVrq56TdxU3cK6M01cjdxU1FSKCKqWM56Di6xeV1ldXA6XnTrrjpOkzqpOkTm1DKpczS3E6SMKIBKMTcMTplcTcXDUCDbFNXI6MU2zpAKhLnQ5Y9GWvPj0Yjz59GJeF6YlXFjoxbOl51OlxUtlTt38LU+lr5/ez1Oek1c01cVdspJy7s3yZ9XOa4cvRF4b3yW896l889HPOvN5/dLfla9/mtdvEr6N8fe56pUqDVys3cWKolSzbFrQIqJKlk0jKwtyN3NTWudOlxTVzUqUBIogIsUESiLF+mrrziiUACqiiLAsKQFIpYqpQiiKCiLZMtQjQy0MtDLVMzVMNjDYw2MtjF0MNkxdFw2MXRMXVMNjm2MXQzNjDYw2MNjDZcNkw1bcNWMNUw3DDYzNqxdQzaIoiiKiCgAAACUAAAAAAAAAACggKACAAAAAAAAAAAAAAAEoACkoBKlASoNMjTNKUgAAEoiiTRcNIw1LczY5to5twxOiXlOsOTpJeU6w5Z7SXjO0OGfRmOGfRlfPPRmXhnvk457yXhnvDhO0l4OsXlOkMTcXLUMqIsIpEsBVgAAWKIoyoiggoAAAASoKlAEolCKIoBAKg1cU3cDdxTdxTdwTrrja7a46s63lpOt5063lqzoxpNsWt3FNXNNXFTbNSy2s2wqBLTnntJeLplZZDdxTprlU6ueqs0Tm6ZMTcjKxcrVw1CSwSiZ0MTZec3FxNDOpI1cU3cWt3FNs1KlFhLm1eeO+Tz575l8+PTiXzuuJVwjpcWzpedTpeekpUvfzK9+/n9bn2uHSzdzTTNXTNjPPtM3zzvzl58+xeN6cxz6Jrzz0883zef2y6+W+j57efo8Ur6V8XdnslsqDVys3cU0IlitsWzUUSyCyIpYItyTdxTdxTdxTVzUqChIokoixQPqDrzFIKKIojQy0M2jLQi0zaiLUy0WKTNojQy0IolKikillAKAAAAlCKEoigABKEqggCUEoigABKJQihKIoiiKqKiKqLILAsEoiiKIoy0MtDLQy1CKIok1FiiLAsACwAAAAAAAAAAASgAAKACAAAAAAAABLNJQAEAWDVwNIKUIACiSiKJnZczSMzUXLQxOkObY5zpJec6Q5zol5TrDlntJeOe8jzzvF8+fRI809GV4Z9GY4Z7xeGe8OGe+ZeU6xeTcMNFw1CKJKEoiiLAABKWKMtQlAAAAAAEqCpQEABQQABYLc00zTVxTdxTdxTdwTrrjqzteOq665VOuuVOt52zozU3edrdxTbNTVxU3JQqpYLFM56I5TrF525W6xTd5063lbOkmkw2Oeekjm3FzKtzNIysICKMZ6xec3FxNyMW5Na5jprna3cU2zU0hKhbFMY7Q4Y9GJfPn0Yl4OmZc6yjdxbN651Ol56SlRvmr19fBqz6Dydrnsxo1cDUWXnjtnN5OmJc46VeLpkzz7SXzT04zrzef2Rr5mfpcNXj382K+lfD3Z7s6sqC6yTd56qlEqLcLNxalSBYkpZSRZS3FN3FN3FNXNSpUAijKl+o0685NCLUzaM20ypZaIoi2zNsCiKIoilikiiUtCAoCUCUAAISoKgqCkKAQqUASiKqKJSEoiqiiKIoSiKgACKqUEoihKIoiiKIoiiKIoiiKIokpIpYpIoiiKXLUiKqKjLQzNwzaMtDLUWNQSkiliiAAAAAAlKAAAAAAACAAAFiyoKgoAAQCoNXA1cipSsjUABKIozNxcqjKlzNjGeg5OkOc6SXE2Oc6SXnnrDlnvJeE75jhn0ZXz59OY8+fRlfPO8jzzvF8875l4zrDlOuVxNwy1Fy1BLEATQyoiiBQEoiliwAAABARYWoKEAFIAABYKlLcjVyN3FN3FN3FN65WztrhpO15as665U63lbOt56Tdxa2zTVyN3FTbJNRalAlEtOee0l5N5CF1caTdwOjGqZ2TnOkjnNxczUXM0MN5IFk1EzNxebcXGekjm1C3EOt56OlwroxU0lALAznrF4475jzZ9OJfPO2ZcWSOl52zprnU6XnU0VJrKu3bx2voXw9WfTee7KgDNzjol525lmd1ec6YM46yXz59OM683H15X5uPpcda4d/Nivo68Hdn0M6sqC3Nrd52TRalg1cxNFqVIFIJbBKiNXNNa503caLc1KlQD6yuuI0IqpQSgAAAAQoAAoEALISqAlKiiUAAAAAAAAAAAAAAAAAAAAAAAAAAAAAAAAAAAAAAAAAAAAAAJRIoiiKIoijKiKIoy0MqIqM2lkoiiKJKIoi1cqSNRYogoAAACoTUlhZVSwirIohSAoAAAAQQqDTI1rA2yNM0qUkok0MtQkqWKXKjM3DE6Q5zrDnOkl5zpI5zrF5TrI4ztF4Z9GY8+fRF8+fRmXz59GThn0Zl4Z7w4TtJeM6xeTYxNxctQgIoiiKM0IpIpYCKIogUEAspYpAUEWEsUiiAWCgAWDTNNXFN3FN3no3edTrrja73jbO95aTreVs7Xlo6XnbN3NNXFNs1NXFTcloolg1JTOelOM6yXCxbc1NXI6XnbNZtMTpDnnpIw1FznZebcMywSlzNwxNxcZ2jk6ZJrEXs5bTpedrpedN3NAQgY6F449GY82fRhfPO2c3Fkjeuds6XnU63lpNJpJYrfThT27+f0s9s49bKskCXGeslxqZlZ3V5zpgmNyXhPTjOvNw9cX5vP6fHWvN34cq+jv5/dn0sbsqC2LN3nY0KqItizUlAAAlAtzZLrFN3FNs0thPsjtzAEKAEAS0ikiiKIoEKigUKAAAAAAAAAAAAAAAAAAAAAAAAAAAAAAAAAAAAAAAAAKSKIUiiKIoiiKIoiwLAoiwAAAAAAAAAlCKIok0MtDM1TDQyoy0MtDLUIolSULAWUiKqKM2oFEoiwCwAAAABKWLAFCAQLQkqCorVwTbGioE1CLJUqoIilk0MTpDnOsOc6Q5tyXE6SXlOsOWe0l457w8+fRmPPn0SXz59GV8875OE7yXhnvk4ztmXk6RebcMNFyoiwAiiKIsASKWLCKJRQAAAAQCpUAigAAAC3I2yN3FN3A6XFN3BO2uGrO946s665arreWk6a5aToxbN3FNs00hNXKtSiUKyLLTnntI5N5VcjbNNawrbNSTY5zpmObcXE0XnOkMLCKXM0XE1DE6Zjnnrlc6zDteOk6XGq3edOjGoKSWKZ2OOPRmXzZ9GF887ZzcVk3cWTeuds6a5aTSWxYLrFO/fwrPoPJ3TpFSSpcTaXOs5luelXjOmTOdyXjn0TOvLx9eV+bz+nx1ry9+PKvo68Hdn0sbsqC2St3FTRYELYs1JRUoMlhaiS2UtyN3Gj7VrrwiqiiUAAAAAAAAAIoSiUAEoEABSLAsoIC0AEAAAAAAJVJUEKgqUAAEKi2oKAgqCoKAAAAAAAAAACoSoKAAAAAAABYALAAAACkqAJQAAiiKIoiiKIoyoiiTQy0MtQk0JNQiiKMtDLUIoiiLAAAAAAAAACKIqWABQAAAAQCoKiqlEok0IIBYoy1DOeg5OkOc6SXnOkOc6JeU6yOOe8XhnvI8875Xhn0ZjzzvleE75l4Tvk4ztmXjO0OTcXDUMtQSiKWAAiiKJNQiiLAFAAABAKhKlAAAAAKhNXFXbI3cU3cU3cVOmuVrtrhqztrjpO15WzteWk6Xnqt3FTVzU0zTVzaqUjUFkNIJnoOU6xcWSN3no1c1NXFpNU5TrmOc2Xm1FxnoObUMzRcTcXOdwxnpI5TrlcakOmuNO15aTpcK6MaiwsqC41Tnz7xfNn085eE65zeemTd56k3cWzpeek0lsWDUlN9/Nk998Paz0MaRNSM56SaXEluOw4zeSTWTln0TO/Lx9eV+dx+pxuvL35cq+hr5/dPUxu5qC3Ns1rmOklipK1Yk0zaUIIWFqVKiP0DLrw0yKg0yNSCoKgAqVZYKgqAQqCoLci3IqQ0yNMjTJdMktyXTA3MjTI0yTTI0yNMjTI0yNMl0yTTI0yXTMTbNNMDVwNzI0yNXKtMw2wjbMrVyNMjTNKkNIqpQgtyLYSoWoqoKgqCgAAqEqCoKAAAAQpSCgAAAAAAAAAAAAAAAgCKqKiUJLTK0y1DLQyogAAJQk0MtDLQyoiiLAAAABKIslEWgAiiAAWACoSoLcq1EKAJQEok0MzQxnoOc6Q5zpJebcl5zrmOee0OOe8Xz59GY8+fTmXzzvF8875jhO+V4TvmXhO0OU6RcTcMqWLABKIogEoijKiLAAAEAAAqC2AUgAKhKBc1dXFN3nTpedOjFN651OuuNs764as7a5Wu15aTreWrOlwTdzU0zTSK0gsolsKzSxTnOo5N4l1cDbOi3KzUUxOkOc6ZlxNwxnpF5twxNFxNwxNxcZ6SOU65XndZNb4jveO06XFrbGigELAzjqPNn04l8865zeekjVws6XFTpedTaWxYNZWp1zI9OvD0PY47s1LCSs63MWMzvg5TYzLI5Z9Ca8nH15mvncfqcda8nfnxr6O/nd2fU57stgqK3rmk6SUpC2E0zaKIIWU+8OnEQqFqQ0gqCpCoKkKgqCoKkKg1IKgpCghSKIoiiKIWoqIoiqioiiKqAKIoiiAFIohSAAAAAAAqCwAFhQSoNSDUCoKzSpQSNQsqCs0qDTI0zaqCgWCs2qgqCkLYSoKgqUAEKAAKAAWCwkssUpIoiygAUogLKIoiwAsIAAiiTQytMqJNDLUIsAAAEoijN0MzYytMNwysIoilggFiiAAAAAAAAqCpQgqUSiAk0MTpDnOsOc6SXnOkObaXnnrI4ztDhn0Zl4Z9GTzzvJfPn0ZXhnvI8875XhO0l4zrF5twzNSoqIpYBKIogIpJNFyoixAABSKJULc0qUSiUQlAUC3NTVxTbNXd51Ol56N65rO94as7646rteOk7a46TpcWzdxU2zTSK1cjclMtCWQ3Jamdo5OuVzco3cU1c2zUlMzpDnnrmOc6RcZ2XnOkOc3DE6ZXE3FxnpI5565Xm3kb5jteOjrcVN3FrUUgLAzjqPNn04l8865zedsi6wTpeds63lpNpUWNNzOjGtWN9PJJfa8/azTNJvMl78s9Y5TvyMNQQOOfTM68nL185rwcfp8ta8ffHGvfv5/a59bn0RYKg1rCzpM6hZDVzU0zaKPujXIigCAAAAAACKJQAAAAAAEKAlAEoAIKzSpCoKgWCoKgqCoFhahKgqCwKgqCoKg1IKgqCoKgqCoKg1IKSqAAABYFgqC3I0yNMjTOgAEJYqQ0ircihKiqgqUrNKi2oLcjSEqCgJQAsAsWCoKlQBKJQiiKIpQBCoWkqpSKiKIsAAIqIoy0MzcMtDKiAAqCoKgsoy0MNwy1kiiLJUpYogAAAJQlhFhalFzSoKgsoiwAijLQxNjnOkObclxNjnnrI5TrJeOe8OGe+ZeGfRmXz59EXzT0ZjzzvleOe+ZeLpF5t5MtQzbCKIpYoyoiiLCKTLUBCgSwKAAKgoCwAAWEtgtyN3FN3nTpedOlxbOm+NrvrhpO946s7a46Treds6XFTbNNJS3KtM0TQzpC3FLKrnO0jldZl1edNs6s0yE1TlOuY5565XE3F5zoOc3F5zpF5zcMTcjnnrDlOmVXI63jo63npOjFNJalQqUzjqPPj04jzztia53WYtxZN652zprlqzbOkayN3nqpjrZc9uPOX2PJ6E2E114VenLp0jzzpzWTcSIOePQzrycvXia+fx+ny1rx9s8a9+/n9mfW57spDSE1rA2zqlkNJZPvyzfIKAAAIFgssgKCAoAQqQ0zDbGI7TjD0OEPQ8tX0vMT0vND03x1fU8g9TxWPXfBV9rwQ+g+fD6L50PpZ+fmPpz5sX6mfmj6b5kPqX5ZPp35Y+k+aX6d+WT6mfml+o+YT6b5g+m+YPpa+XT6b5g+nPnZPqPmar6L5tPpPmj6T5w+i+fo9zw6PY8ls9Tzj0OQ6uejTGqqCgAsCwKhKgqUJQS2gCliKhNMjTItzSoKgqIqWy3IqEqVQRZaILcrdJDSDTJNIKgtg0yKhKlAQKAAAAAASiKWUCCoLFIoiwACVKIoy0MqJNDLQy0MqCCoAI0MNQyoixQiKWAASjNEBQLAITSCkNM1bKIoiiAijM2Oc6Dk6Q5zaXnOkjlnvJeGe8PPO+ZeGfRk887yXz59GZfPO+V4TtmOU6xeU65tw1CLIAS0yoixYoiwikk1AAAAACoKlACiAqUAqE1cU3cU3cU3cU6a5Wztrhqz0XhqzvrjpO15WzredOlxU0lKlqoLKrNqDI3JamOqOLriVcDoxpNXKrLTnOuTnnrmObcXGdl5zplec6Q5tRcTaOWesOTeVlkjreVOt56rpedTclpYLAmOsOGPTmPPntma5XWYtxZN652zpeds6M1LrI3rlqtcumo8/e8s69V8HQ9euPazrmaThPRylzlVy3mSWK5473N8nL2c5v5/H6fLWvH2zxr39Pm92fW59LAFg1cWzclP0CN8akNSSNOeTvPPD0vJJfZPHK9jxD2Tyj1Y4DpeMl7TjDvnhJe98o9M8w9OeCO05aNRTLpTjPRo8r2aPDPo6s+ZfqbPkPtas+Jfubs+Dfv6Pz+v0Fs/P6+/U+Bv7ts+Hr7Y+Nr7Cz5F+sPlX6lPlvqLPma+iPnX6A+ffoQ8L3E8V9sPHfYPHfUPK9Y8j1jyPWPI9Y8b2DwvcPBPoF+dPpI+Xn6w+Rn7I+JPuF+DPvJfgT9APz2f0cPzs/RxfgZ/Q5j8/0+3D4d+zk+Xn6mF8OvTg42pTGV6ucOrOTq5arVxTSKoBCkKKAAWIqEtyNMjSCoi3NS3KtMkoBSKqUCC3I0yt1ck1cU0yNISgBAAoAAAAAAAAAAABKIoilzbFioiwAASjLQy1CVCwItMNQk1CKWCIpYsIoiwAAAASgRNILc0qVQJQhSLCKMzcObpDk6SOeesXlntI4TvmXhO0jhnvleGfRmXzzvleGfRiXjnvmOM6xec3Fw1KlSKgKMtQiwlFhUy1CLAAAABYKlKgoAAKhFC3FNsjdxTeudOl56s6b4Wz0a8+6764bTrrlU7XlqzozU1cjSWqgoqTSIQ1cU1jVOU7ZXGpmOjno3cWzUWsTojlnrmOc6ReeekXnOkl5TpF5tSsZ6SOc6SOU6Rcahdb41Ot56rpedTbOqAqCZ2OGfRmPPntma5XWYtxZN652zpeds6M1LqQ3rlqunO6PO9WM6nfx4zfpXwdbPRytMbxk7Zzsk1IlksxjvZfJy9nOb+fx+nxuvH3zxr39Pm97n1uXVAKg+znF1xSlxbkt5yOrhF9DzD0ThY6ZgZ3o5O2jzvXs8N+j0s+XfrdLn4+vs9LPi6+1qz4/T61s+X0+jdTwa9pPLr0yzhrsOV6RMtwlKFJQAAAAAAAACQCwKlUEBQAAAAAAAAAAAAAAAAAAAAAAEok0MZ6jz49aXw5+gPm8/rJfkZ+zF+Jr7MPiZ+5mX5M+ryXwa9Q8jtmXm3zW3NWsaqpQSqlAAAioTTI0yNITTI2yNIQAqpQINMq1cU1cDVxTTNSoKSygAAsCoACiLAAAAABKIpUogEqWLBKACAoy0JLBLTDcMzQypc0iKWFMrAAAABKJRCK0zY0yNRVlAQoQFk0MzQxOkOeesOU6yXjOsjjnvmXjnvmOGe+V4Z9GZeGfRlfPn0Zl4Z75OM6yXk3Fw0qIipSKMqM0BAoyoiwAAAAqC2CpQoiwqEWDTNNXI2xTpedOl52zpvkO+/Nuz0a8+7O+uGk7a46s6sVN3JNXNttzSopNSM2wtwNyUznrDld4l1edOl56s0gZ2OU65OU6SXnOkXlntF4zpF5zcM53I5zpI5zplcW5Xd5k7Xlo6XnbOjNCqEGdjjz9OY8+e2Jed1mW3Fk3cWzpeds6M1LrI3rna65ztOPL2M68nTXLOu182q7Xlo7a8+06yaiSiVm5zz72Xycfdym/n8fp8bvx988a9/T5ve59bn0T6GVc8zpTle+zy329Ln59+n0s+Vfsb1Pj7+vuz5O/qaufm9fcs8m/Ss466DF0SUogqCoKgoQFBAAAKgqCoKAAFAABCoBQAAAAAAAAAAAAAAAAAAAAAAAAAAAAAAAAAAAAAAAEozjqPNn1pfDx+oX5mPrSX4u/rRfkz6nCXxPfyt8t1qXldczRFqUJaAAqJNMjSC3I0zUtyNQQUSqlQtyrTNLcjVyNMk0zShAoBYKlAACiKMtDLUIAACKWLBNRYqIogBCyjLQhBKMtDKwilzQipYCKIozQAASiVEtgWC3ItCs2wVYsgCKXLUM56DlOsjlntDjntJeOe0jhnvF8+fRmXz59GZfPO+V4Z9GZfPO+I5Trlec6ZtzbIJSKJKJNQEKlIoy1CVAoSiVCpRYLc0qUBIpQKlRYNXFN3FTdxa3rnTrvhbPTrz6r0a4aZ7a46s63nU6M01c2qlFKkok0iENXFq42jlemVmsSOt5aTbNpndOWe2TlOkl5zcXnnrF4zrk5zplcTcjnOkjnOmVw1FawOt5VOuuWq6MVKqiBnVOGfRmPPntmXlbJbcVN3BOt51N3NrVxbOmuVOt56ScfRc3xPXyzvnrMt7a4aT0XjuTVzS5tFkuc8+9Xx8ffym/ncfp8W/H3zxr9Z0+prt4vndvbdTy9O65560SUpYKyjTI1MjTI1IKBQCgKgqCwFlSKAAVYSgACBSKIpQAAAAAAAAAAAAAAAAAAAAAAAAAUAAAAAAAAAAAAAAAAAAAAEAAAAAASjPPsOXP0pfna95fmcfsyX5Ofr5X5N98XwvXxXk3mWBQAoBrKTTI1cU0yTbFKlQUiqlQqKtyNXFNMjbJNINM2yoKlFgqCoKlqKjLUIogEoEWxVijNIiwSiTQyogKCTQzNwzNDKxZQiyUoypIohSLAKAACKlCUtys0gsVYqIsEpZNQzNjnOkjlnvk4575l4TtI4Z75XhnvJfPn0Zl4Y9GZfPn0ZXhO2Y4zrF5zcWSiAECjLUBCgijNAgWCgAAqDSCgBFgoFg1ck1cjeudOl52uuuNr0a8+k9N4as7646s7XlU63npNXNrUlLAFrM1YwsNMU1FOc6wxqZl6a5VOlxastrlO2Y5Z65jnOmV556xeM7YXnNxcNSMZ6I5TpF5tRZrMjreVs665aroxpKKWBnQ459GY8+e+JebWZazU1rFTeuWq6MaTVxbOmuVOt56TXPpc3y59mM68+tYXeuds6XnTpeeo1FRrKxx708XH6XJv9fZPT4tSDUzF2xDbI1AKIoXIusUqAAUjRJSiUWVABSKItiKIoBQAAAAAAAAAAAAAAAAAAAAAABCgABQAAAAAAAAAAAAAAAAAAAAAAAAAAAAAAAAAAAQABKJNQ5c/Ul8Xm+sX5D6yX48+tyX5724a8reZYFCggKqJNMjTNLck0zTUgosLCoNMq2yNXFTTNLc1KiqgoKgqCwEoiwASgRbBSwSoiwAijLUCCpRnQk0MNwzNDLUJNFyqIsJQSiLAAKWIsCkNIS3NtqUAijLUiBUoy0Oc6SOU6w4TtmXjnvmOGe8l4Z75XhnvJfPj0Zl4Z75XhO2ZeU65ObeVgACUijNAQsUk0JKBCgAAqDSDUEKAAKQthNXFN3FN3na6a52u2uGk9GvPqz0a4bs7XjpO15aTdxa0goLFqZ3DF1IXFNM0zOg5auZda5VOt52tFrGesjjOuY5TpF556ReWe2V5TpF5t5jOdpeeeuTnNwlkl6Xna665VOrFs0KAZ0OWPRmPPnviXldZhc2NaxbN65WurGk1crOmuVO15as3m3LlnvMa4OuGpZLN652OrnsthLrFs/TxfR54tIBYKkNIRRUCoNJUCi1MtjNtSLTNUhQFAAAAAAAAAAAAAAAAAAAAAAAAAAAAAAAAAEKAFAAAAAAAAAAAAAAAAAAAAAAAAAAAAAAAAAAAAAAAAAAik58fUl8WfeX5fP68l+Q+ryX5715a8zpiWC0AAAItyTTI1cVNMjSWqhLcq1cDbI2yTVyNM1KiqAABALACKBFKWLCLAIAiiKMtQEKlJYCwjUMtQy0MzcXLUiKIsWKSKJYKFAJUqK0zUoEpZNIk1CASlzNwxnrI5Z7ZjjO2V4TvmOGe+ZeGe+V4Z75l4Z9GZfPn0Zl4Z75Xi6ZMNRc0CAACKBCyiLAAABZQlKhNM0oFlVFCVlYLc01cU3cU3rna6642z0b82q9OvPtO2uOrO15aZ6XFNJasUSqyqMzcM6mToxS51Tld5GsSXteVs6M2yY7DhnviXlnrJeWesXjOsXlnpF5t5jOdo5Trlec3FzqSN65WuuuVTreerNJaAZ0OWPRmPPnviXldZis2NXKumuVs6saTVys6a5aOt5audpc3OejGuLtmXm1Ku+dXVlk/Tj1eUoAigg1FRNUy3bMXQjSyKABYillAAAAAAAAAAAAAAAAAAAAAAAAAAAAAAAAAAAAAAAAAAAgqCoKgqEqFqCoKgqCoFgqUEKgoAAAAAAUAAAAAAAAAAAAAAAAAAAAAACZ2OeO48PL6cmvlY+xiX5T6GF8TrzmsrFCrAAqC3KTbFNsE2xa0zTTNSoNXCtsjbFTSDUECgAAEolFICly1CLAIAASjLUJaJQiiKMqICKMtDE6Qw1JYolhRUkolKAWItkNJaASiKkypYFk0M52jnnrDlntI457ReE7SPPn0ZmvPnvJfPO+Tz59El82fRmXhOsXlOmTDUWKIAAAACKIsFgqUlQoFgtzUqUKJUKlRYKlLcjpedN652um+Ns764aPRvzbs764bs7a46TreW01c2qlEqpKMzcjGkNXnTUUxOkM6kl6XlU7OerGeg4TvheM65l556ReM7ZXlnrlcTcjGdo5Trlec3FzUjd5q7XlpOt5as2losGdDlj0Zjz574l5XWYrNNawOmuWrOjNTVzbN65U7XlqzpJcisXGelzrld5r9PY9XlVpMt2sa1UzaSWqigAAqAUAAAAAAAAAAAAAAAAAAAAAAAAAAAAAAAgqCpDTJNMjTIrJdMq0wjcyrcyjTMNsDbA3MxdsDbA2wNsDbA2wNsDbA2wNsDbA2wNsDbA3eY6ME2wNsDbFNsDbFNMjTI3M00xTTI0yNM0qCoKgoAUAAAAAAAAAAAAAAAACKMc+48PL6cmvl8vs4l+S+jhfC64ayFAAAAqJLcjVwrowk2yrVxTVxU2wrbNTSCpUCgAEFqW0CKjKiAACAAAAAAIoijKiKMtDOdjDcMzcXKoiwAUVKFkTULKACKJNSWFXKxE1lZNDnOsjjOsjjnvmXjjvF4Z75l4Z75l4Z75l8+fRk889GJeE7ZXk3DM1FiwAAKIogEoAllCUAWEtyNsjQQACpQC3I3cU3cWul52zrrjo9GvPqz03htO2uNs7a47Tdxa0lIsEqszcjF1ktwNs0k2MVI3rlTrrjqzeNWuOfRmOGe2ZrlnrleWe2V5TplcTcjGekjnnrF5TplcWouuauuuWk63lbOjNKKZ0jlj0ZPPnviXldZhc2NawrrrjqzpcaZtza3rlo63lq56M2Fuca/UXT0+UqyWiUABSKlAAAAAAAAAAAAAAAAAAAAAAAAAAESoKhakTUgrKtMxdMo0wNzBduY6TEOjmNuaXpMQ6OcOjmOjnDrOcOrkOs5l6OROrlF6uQ6XkOjmOjmOjmOkxDpeQ6uVOkwNsDpMDbA3cDbA2wOjBNXBd3mTpMDowOjmOl5Dq5U6XkOrlTpeVOjmTpeVOjmOjna6OY6MDdwTbFNsDbI0g0zSoKgqCgBQAAAAAAAAAAAAEpMc+5fBz+nJr5OPs85flPoc18bpiahLagsBYKAC3JNMjd51NsU2yTd52tsjVzUsUiyqhagqACAASwoglAAAAAACUSiKICKJNDDQw3DM0XNIEWpSURZDSLKlEozalzNQijKiSjM2l556w5Z7Zl5Z7SOGe8Xz59GZfPnvmXhnvmXz59GY8874XjOuVw1DKligQoIoiiKJNQAAAAqDVyTSVBSWCgAtzS6xTbFrprmTrrla764ar0a8+07642573lU6sarSAUyqszSMNQlkOjFE0Mqi65jrrjqumVs557yPPnvia5Z65OWe2WuU6ZXGekjE3I556w5TplcWpWuY7XlqzreWrOjGhQko547w8+e+JeV1mKzTWsDreWrOlxpLrFs3rnU63nqz9crt5gColAFAAAAAAAAAAAAAAAAAAAAAESkKirEKgqQ1JF0zDczI2xF25jbmNucl6TENsQ6TmXpOY6Tmjo5Q6uReriOs5DrOY6OcOsxDbA6TA3MjcyXTI0yNMk0gqCoNIKgqEqCgqCoNM0qWgFgqC3I0gqUqCpQgpDTNKgtyNMjSE0zSoLcjTNNMjbA6MDbJN3mOjCujnTd502wTdwNsjTNLcjTNKlAAAUAAAAAAAAACTQ5c/Sj5vL68a+NPs85flPZya4N4UFAAqCoLcjVyTVxY1cWzVwOjFTbFrTNAAoAAEBBFKlJQAAlAEogFgqCpRKIoiwSiZ2MNDDUM2yUQoVKJRBDTNsAgWKMqIqJKMTpJec65OWe0l457SOGe+V4Z75l4Z75l8+fRmXzT0YjhO2V5TpFw1FgAAAAAIoiwAAWUAtyTVzUqUAAAtzS3I3cU3rnbOt5arrvho77827PRrhqzveVTreerNJQqsqMzSMNDFuTbFKUy1IawOt5WurGrMZ7I8+e+F457Zl4zrlrlOuTnNyXE3I5zpF5N5MzUlusQ63lqzrrjqzozSgZ1DGO0OGe+I5XWZazTWudOuuVs6XGk1cWz9qXt5AUAAAAAAAAAAAAAAAAAAAAhKzasgqCsipF1MyNzMXcxDpOZducjpMQ25l3MQ6Tmjo5Res5DpOcjo5jcxF6TA2wjTI0yNMjTJLcjTI1FBC3ItzRYqxVCiiLSKoJCwFIoLELCiqlAAVYSoKCoKAFqEsUBVhKlBSUJRAAAoqJSktMtDLQjSMtCKJQWCoLcjTI0zTTJNsjbFrVxU2wNsjbFNIKgqUBQAAAAAAAAEonHujx8vol+Ty+3ymvkvpcl8TvwaBQAAKgtyk0zTTI2ys3cDd51Ns2tSUAACwRaSKAAAAACAAJQQoKgsUiiAiiTQw1DM0XNIJQFELBAsBQEoiwiiSiTUjOekl5zpI5Z7ReOe0jhj0Zl4Y9GZfPn0Yl4Y9OZfPnvleDrk5zplctRYAAAAACKIsKgoALc1Lc0qVAAKgoLc01cU3cWzpeau2uOjvvzas9OvPuzvrjpOt51OjGqKrKoyoznYw1BcjclI1Bco3rlqujGiY6q4Z75jhOuZeWesXjOuV5zclxNyOeesrk3mXDclmsw6XnqzprlbOrGgokoxjtDhnviXldZhc2N3nqurnU/dj0eMAAAAAAAAAAAAAAARKgqKAQCCpFrI0xJdznDpMRdzEjbmNzEXpOcjrnnF6znI6TnF6OQ6TmjbmOkwXTA0zDSCsjSCpVJQUlElAVJdRJQFJS1ZQCpaCgFAAJCiLUiiUqVSLSKItM2liiUCiKSVSNCTQjUSKJQKIWoojQiiLTNUk0IoiiKJaSKWKI0MtDNoikiiLVy0TLQiiTSJNWstCAWQ1ck0yNsU0itM2NMjTI0gqCkKFAAAAAAAmdjjx9iX5XP7CX4s+xxa+c9HJrAlCggKXNKhLc2Kg1cWzVxTd51Nsq0lAAAAAAJQiwASgABKJUKg0gsAUgIozNDDcMWyAWKIKAAIKCKIsEokoiyJNDE6SXlOuZeU6yOOO8Xz59GZfPn0Yl4Z75l4Y9OI4Z75Xi6Q5zcXKlgALBCiLAozRQAFhKlLcjVySlJQAWEthdXFNXFs6a5WuuuVO2+Fr06822fRrhuzreWk6XFrUUy1DLUMzcMNRZrMTpM1CpZrI3edrpcUuN2uGfRmOGe2ZeWO2V4zrF5TpmXE3DnOkjk6ZXE3JZZDeuds6646s6ueos0qSwzjqjhnvheV1mLcU/fj0eIAAAAAAAAAAARKgsBLKAsgrJazDTEl3MRdzENzCNOcXpMZOk5yXpOcl25w6TnI6TEXbA1Mo1JF0yTUgqCoLIKKUUVJaCrZQCQBZUFRUAKKFWVaigqooCRRVluZYii0EoUABRCiUCiNCLTLQzaSWiLTLSstDLVMtDNtMzdTDZcN1Od2MN05ugw2MNjDYxdDLQiqiiKkjQiqiiKIoiiKIoi1MtRZRAEpUoioi0y0M2qixAlqLNMjTNLco0zVqCgABQAAAAAEoxy9CPncvrRr42fteeX5r28prztZVYAtqCkNM2TTNLcjVxbNsU3eds2xTSUAAAiiAAAEKBAAAAWCoKlAEok1CTQw1CLJUVYsRKqAAAAASiTUIsEqJnaOc6ReU6SXlntI4Z75Xz59OJeGe+ZeGe+ZeGe8jzztF4umTE3FypZUSpQFqACNQgALc6AoiTTNTSCgAqVBVXNNXFreuds6a5aOuuNPRvzbs9F46ue2uOk63na3JRNQy1CZ0TE3FlkNsUpYlg1cWujFN4trlnvI8+e2ZeWeuV5Z7ZXlOmZcTcMZ6SOc6ZXnOklzrI3rlqzprlTqxpLKIKzjqjhnvg/djv4wABCoSgBQBEqAKEKgIKkWsw0xJdzEXcxDcxI3MF1MSXc5w6TnJdzGTpMSXcwjUkXUgrI1IKyKgqCgELUCkC1RFg0loFS0lAELZM2ixUlLRQWgoBZQApJViUoEKI0M3QzaJaIoLSLUzaqNDLYy1TDYy2MNjLZMtUw2MtDLSotTLQzaIoiiUAAAAAAABUiiKIoiiKIoiiKIoAAAAAAAAAAAAAAAABQKhKgtzYqFqUAABQAAAAEonn9KPn8vqxr40+z55fnT2cZriWWKqAWLag0yk1cjSDVyTbKzbKtXGipRKIAAABLAAAAAgrI0zTTNKgsUiwSjM3DFsliiLKiiAAAAASiLCKIISwzOkl5zpI5TrleWO8jhj0Zl8874l4574l4575XhO+Y4TtleTcMKWVFAWUSqlSEoihYKKgipUqE1cjUUAWBYLc1NXFt3cLOt5aOuuVO+/Nuz0a8+7O2uVZ63no2zaZ3DLUTM0MTcXNRdMaSyhZI3edOlxa1FOePRk887Zl4zrleWesXlOmJcTpkxnpI5zplec6SXOsjd52uuuOrOrnqSqID9sjv4qgFIoEKgsKAIKkKgskXUzF3MSNTMXUzmNzOV3MRdznI6TnJdznF6TnI2xI0yWsw0wNMDcwNzI1IKlFAtJQAJQCxaBFFVUlKKUEWWS2RNEKi1ZQKpSUotTNtM2iUQUlVYtSNUxdjF2MXVTF1axdDLYzbTF0JaIqpRCiKQUiiKJQAAAAAACgQIqKqCoioKgqCoKiqiKgqCwqoKgqCoKgqCoioKgChSAAAAABQSpYAFIUAAAAAAAWIqCpVAAABQAAAAOPH2I+dw+xJr4l+pxmvC9PGXEpYogoCoNMjbI0g1cLOjBOjFrSUAAAiwAAAk0MgABVhNMjTNKAACTQw3DDUWSogoABLCoKgAAi0ysAjM2jGekXnOkjlntF4Z75l4Z75l4574jjOsl4Z7xfPO+Y457ZXm1CSlSlBAQFSiUBLSyKKCZWDTNNILZQKJZFg0zbdaws6a5aOmuVO+/Pqz0a8/RO15Wzreek3cWrKMtRJnQxNxcWyW3CtxUlQ3edjeudrbNM47Dz574jjOuWuWesXlnrmXnOmTGekOc6Zl5zpJcaZXo56s6a5VOt56s/bDv4qiLACgCCwCCyRdTMl1MRdzENTMjUzF1MSXc55Ok5yXcxJd5zJdTI1MjUzDcwNTIqQ1AAFUEqUqC3NKlFABYSylFsKFloFqUAFSpUlUi1Itti0iqFJaRNCNaTnd6Od3TF0TN0qKJaI0M3QzaItsiiVSKIpJaIolAAAKAAACQLQQAFAAAAABAUAAAEBQQFAACggApIUiiAAABQAQLQgAEC0AIqEqCoKiNQFgqCpQAAAAABYihQAAAAUAAABKOHD3Jfl8vsJfiPp8ZrxO/KXIWKBKtkNXI0zS3I1crN3nTd51Nsq1FIogAAEoy1kABRCyEqDVwOjA2zSgZ0MzUMtQypYsAEoiwAIKlLIQogUISoznpF5zpkxOkl4ztmOOe+ZeGe+V4TtmXjntI4Z7yXzzvk4zrlcNQgAAAAAIpQtCQEWDVxTSCgVC2EWF0zU1rna6Xnqul56Ou/Pqz0a8+073lqzreWk6MaqxakqTM0MTcXDeZVyNyVJbK1edOlxTbImOw8+fRiXjnrleWe2V5Z65l5zpkxnpDnOmZeeesl56Rd3lqz96PR4BCpDUgWQqRdTOZdzEN5zF1MyXUzk3nOV6ZxmXcxmNzEl3nMl1Mw3M5NzMNSCslqCyUsAVAUEqCpQBVALQFIEqWllUDSLlRRVlaTNpCiVSVaFqNVMt0xelTnegxdkzaqVSVSKE1ay0SLSKItIolEKIoCgAAAAAABCoKgqCoKgqQ0yKgqCoKgqCoqoKgqCoioqoKgqCoKgqCoKgqCoKiKgqDTJNJDTJdM0qEtyKhagtyTTNioKgsAUiiKIqosAFgqDUgtzYqCoKAABYioKgoUAAAAAFAAAk0PJx+il+Ry+5mX4r6HCa8t6c5SFsCpaXNLcjTNLc1LrCujBNs2qlAAAMtQgAWTUSAAomooWRNsWzbFLFJKJNDM1CLFAiiSiLABYLAAACEqMzcXE2jnOkOeesOOe+ZeGe8l8874l4ztmXjnvleGfRmOE7YXnNwyogACiKIoiwBQQCoLYNM00goSxVIS1DWud06XnqN650665XU764aTveWrOt51Olxa1FSSjM3DM1FxOmZZZDbNQqrrmOrGjbIY6U8+fRg456ya457ZOU6Zl5zpF556Q5zpmXnOkl/dyPT4KgJF1MxdTOY3nMXUzI1Mxazld5xJdTGZdzEjUxJdzENzA1mFrIrNECpQQsChBFqaIEoCgUlUWUqUSiVKoRQpQqiiVQpFlSNatxd1MXeq53ek53oM2klWpbAUi2o1TNpJVqLTNWSKqUAAKgAqAAAAAQqKqCoKiAoAAIEKlABCoqoioKgXNKgqBYFgAXIqCoKgqUEKgqUAIKlKgWACoKgrNqoioKgqCpaEKgoKgqCoKiNM1KgtyNMo0gqCoCiKIqoqJYKlKzSoKlCUAWIqCpQFAAAABQAAJnY8HD6zN+HPt8Zr5T08JrIVZC2Coq3NLcjTNNM2zVwN3FTTNqpRnQysAEoysALFlgoABZE0g0zSpSTQysIpZKIsEoiwCQLQAAAkCWTUjM3LcTcM56SOU6yXjntDhnvmXjntmXjO2ZeOe+V4Z9GI4zrlcTcMqAAAEoiiKIBYKBYNMjaCrBYSgqK1rA6Xno6XnTprmrvvzbue+uG7OuuWk6XnpKlpKJncMzUlxOkXFQ2xUpauuaOl56rbNGOiuE9GI4Trma5Y7ZOU64l5zpF556SP2kk9Hj1nMl1mRdZkizMXUzld5zmNzGZd5xJd5xF3MSN5zDUkXUkKkNSCs2LYqgAQBQQAoRZQUAWUsCgpQBNWzNtJaoFpUjWjF6WzF6WzF2M3RJaCrLFJVItqLTN0SLSKqVSKSKAAAoAIEKgqCoLAAAIKgqCoKzQBYBCgEKgqQ1AAAAIKgqCwAqoAAFgqAQ1AENMipQQoLJSyC3ItiKkq2Cs2KiqiKiqiKg0yNM0INMjSCoKlAAFkNM0qCoKitIioNSDTI0hLco0zSoLFIoigQtyNMjSCgAqCoKlgFAAABQAIo5ef2o+Py+5ma+Jfp+ea8k3iaAqCoNIrTNKhNXFrSDd5jpM2wogUEyogCpYKSiWWIAKWEtyNIAAliqk1CLCKIAAAAAAIBJNyXM1JczSsNQzjrI5Z7SXjntmXjnvleOe2ZeWe2Y4Z9GV4TtmOU6ZXKwAAAAAiiVCpQAC6xU1c0qBQVCpqprKul5ajpcU6Xna6742zvrhqzveWmel56NJaSkzNwzNSXE6QxUXV56NRbGsw6XnTozRnauOfRmPPntmXljtF4zrmX9TmTt5rMyXWZCsSXWc5Xec5l3nMizOZdzMLILJFqQrKLAFAolhcjUKLC2BZRAUQCpRZQBQLSUotSUKVS2yN6MXpbMa1bJbSWiUQqxVqVYi2o1TNpJashSUBQAAQqCoKgAAAIKgqCoAAABCoKgqCoLIKgqCwLAEKiqiKgqCoLAAsAFBAUAAIAAAAAAAAAAAAAAAACggKABAAAAFgqCoqoNMo0yrSItyNMjTI0zSoKgtzSoLcjTI0gthKyXSE0yjSAUiiVCoLcjSCgCKgqUBQAAAUADPH0I8HD60l+E+z55r5z08ZrAlCqgtyNIrTNTTKtXI1cjSKsBNEyogUACLAAAAABYKlCUSiAijLUIABYkqWIsAoCwJNJcNSMqty1DM0jnOkjlntleOe0l457Zl5TrmXljvk4Z9GV4TrmObcXKiWCpSKIohSAAAqDVyTVxTSCgpKotayTpedjpcU3cWum+Ns764aTveWrOt51NoqlTDUMzSMZ6RedsW3FNyWy2Dd506M0udK459GY887Yl+5mZ6ctTOY1nOZd5zmXUzJdZzDUkLIWyQ1MoslAAtBCIoAoIpKpQUSiABKCpQtJbTOqAoVJdUzd6rGt6sxrRJballFApDVszbai0zdDOqsKSKAAAoIAAAEKgqCoAAACCoKgsCxCoKgsgoCCoKgWAAIBQAAACFqCoKgqCoKgqCwLAAAAEKgqCoKgqQ0yNMjTI0gqCoKzSoKgqCoKgqCoKgqUAqCoKgqCoSoWoSoKAAKWEqCoLcjTI0yrbKNMjSCoLc0qC3I0gqE0g0yNMo1AsUlBcjTKtM2Lc0qIqChQAAAUCKPJ5/ppfi8vvYl+Jff5c75EWoKCoNMrNINIq3NNMrNXNEoiiLJQqLAAAAAlICoKhLYUABKMtQgAAkLJQAASwJNyXDQzNFw1Ky1DOekjnntmXlntk457SXjntmXlntmXjj0ZPPO+Jec3FyogAAAIoTWQsFgoFgusVNXNFltBAttyTpeVjreejdxa3vlbO+vPqz0XjtOt51N3FspTM0MZ6Q5zpmXFsW3FNs1LYN3na6M0TSvbMZZ3nOZdTOY3nMNSRbELJI1mCyFqVQSpDUiqgFhYKLBYWKqCoLZSAFQoVRYLZQ1qsXpUzd6rGtWyWrALFC0ltsltSValUFRUspQAAABKCCoAAAACCoKkNRCoKgrNCCkioqwgFAAAEWkKgqCoLAAAAAEKgqQ0zDcyNMjTI0yNMioKgrKtMikXUgqCoKgqCoKgqCoKgqCoKgqCoKgqCoKgqCoKgtyNSC3I0yk2xTcxTVwNXA2xTTI0zSoKgoFgWCoKhKgooAEqC3I0zSs00yNILcjSCoNM0tyTSDTKNSUFJQXNKzSpRYKiKlAUAAFAxx9KPl+b7kmvhPreaa8TeJpYKgtzSoq2E0yrVyrSC3KNQAqKIAACKIAAAQqDTNKgoEokoiwCQILFBYSZ0zVqWyLCNSMqXM0tzNDM1DOejLlnrF457SOE74XlnrJeOe0l889GF4zrmObUWLBYLFIolQTUJbAlAKlLcq1c0qUCgKhOl52Ol56Ns2t652zrvhpO+uG7OuuWk3casFMzQxNyMTcXndRVyN3Fs0lNXA9MzJLJCyRakLJIqRagCgUkNSIsKWWKlssqFKBFgoCUFJRFBQqULozrWqzrekxrV1JapFGpUAW0lqxVpRFAChNJbAAAABCgAIKgsAQqCso1IKSrCAAUAAAFIKgqCwAACCoKmTbI1JDTI0yNZQ1EtqCkKgsBYgEWCoCwAAJQAgqCoWoSoKgrNLEKFAsiTTJaSqgtyKgpDTNQlUgtyKBYFgAqCoSoWoKgqKqIqKqDUgqUqCoKg0yTcyjVzDbI2xTTI0yNINM0qCoSoqgWEqC3KtM2NMjVxTTNNSDTNLcjTNTTI0iKBcjTI0g0iKgqVQAAUDPn9SPneb7UmvhT7fjl8DrymgVYKg0yTVyrSK0za1JSoKlEogAEogAEpIFAWEqFtzUssAVKIsFiQJUoy1IgRYLcjUQLCKXLUtysEozNI5zrmOWe2V4575l4zrmXlOsjhnvF8875l4txcyhZQKASjLSMtQiwqWqlALck0lUKWEtg3eeo3cU3cU3rlbO2uNs9F4bs7XlpOlxbKUzNDE3IxNxcNRWsDoxqzoiLJk1JIrJbChFqCyIsgUABSVUCliKUJaAFQUlBYSlFujOt6rG9VJostzqgpVCkGkltJVoWxQWUABKgqC3ItyNSDTJNSDUg1IKgsFAAABQBCkKgqCoAACCsjTI1JDTIqCoCLagqJFhQQAogggqCoNMioLArNBF1IKgqCsi2KXKKAQqCoLAWCwFkKgtyNM0qQtyNMjUg0yNMjTIqC3I0yNMjUg1ENMjUg0gqCoKlAoiKg1JaXKNMjSKqCoKgoKgqCoKiqg0yNINMk2zI3cDbMNsjSC2CoSoKlqoSoNM00yNM00yNINM00yNXJNIipQQ0gtyNIioKFAABZnY8vi+vJfgz7vnzr5V9nmmsIWgWCoNM2zTNq3KtIKAAACKIAEgUAAACoSpQBNDKiCUISjKyEpIVoEBAEpcqtk1CSiSoznojlnrDjntJeOe2V5TpJeWe0jz59GV4OuZebUUloAABKIogioqgWQ1cjSWwUlBYN3nqN3FTdxV1rnbOu+GrO+uGrO95aToxpKlqTQxNwxNyXDRdRJLIUSqhVyixCwAoWAAFgqE0iqADSVChZSywGiXWkzreqzq1FLFKWapLQtSVUFpVQKWLbrOpBCgqQqCgAqCoKgrNLAqCoKgqCoKgAsAAQqCsjTMNMioKi0AgqCogVIAolSFkLcioLAJQRagqCpDTIqCgiiAAINMjUgqCoLAAIKgqCoWoKgsCwAAAUAAQoAAABCpQAgoQhalQRbYFhFgWCwKgqCoKg1ENM1LcioNMjUlKkNIKgtyrSCoFgqUAqCoLcq0yNXJNXA2xY2xTSDTNKhKitIKhNMjVxTTNNMjVyNXFTVwNsotgpDTNKg0iKgoUABKXz+P6iX4fP7/Oa+I+h48652RdIKCoNMrNJaqC3NqoKBKIokpIsUAAAAABYSoLBQAAiTSMrJJRQtSgSSpSUJNLcrCTQzNSJnY5zpI5Z7ZXjOsl5TpI5Z6yXjj0ZXzu2V5TpmWAhRFSKUAKlgoEoEk1crdXNssUlKusXLVhNXA3c01cWum+Ns778+k73lqzpcVNJaijOdjlCasiWwCAFABBaCAASoLFqUhVotSWCgltJrWkzrWqzq2lhNQS2WlWlUFZFoC0SygANVYkqCwWoSotqJKgqALalFlkqCoKQqCoKyNMis0sgqLagAAACBEsUiohQZKgqCyCi1LIsCoKyKgqUiiAAsQqCwAAACCoKhagsAAJQoIAIKgpCoFgFIoiiKIoiiKEoiiKIsLLCywsAAAAAAAsAAAAFCKIUSwWUlgqCoKiqhKhaEqCoNMk0yNMjbI0kNINMq0zSoKgtgqC3I0yrbJNsDdwjbI0zTSEqC2KqE0yNsjVyNINXBNsjbI0lgCpDVyNIipQFASjl5vcl+Nw/QcZr4j6fmm/LbmXUlKzS3NNMk0itIq3KtIAAEpIFAAAACSwgKBQoAAIk1JM2yULUoyoMjbNKlJNSM2xIW3KomdDE6SOU6ReU6w4zrmXnnrJeOe0jhnvF4OmVzKWVIAWAAWoBKCUAtzS3NsqUag0xqLYTVxTbNXVys6a5Wzvrho7a47uel56TSWvOJsiAAUAAEpCoFgAFFEUpqCgLUmrtJq6rOwoqgGkVbJopVBbkBZpIFtzUtkNMi3MNILc0qCpDUgqC2UADVAWUAWJKytqCwAAAAAgESoEKgqQqCoLAC0QWIrIqCwAAFkNMioLAAAAIKhagBQgAKAEKiKgWAAUiiKJQAAAAJQgqCoFgsAQpCgJQQqCs0sCpCoLYKgJRYKyNMjUg0kLYFyNMjSQ0gWAACxQCVC3IpCpQlBCgWCoKgqLNMjSQ1cjSQ0yTbI0gtyrSCoLcjTNLcjTNrTJN3nTbKNINM1Kg0irck1cDbNNM01cDdwTVyNIi3NKgtzYqChQEpc+b1o+Pw+/ma+A+v45ryLJpYq3I1cDdwTbNLYsWLagqApIFAASgICUAEACgoAIk0ky1JYLZNQhCgqCoQAFijKiTUjM3Ixnrk5565XnnrJeU6SXlOuTlntmXhO+F5NyXKwAAAsAAKAWIqWrrCzoxqFUBAS6zF3cVd3Fs6a5WztrjTvrjqzAlBQAAFhLACggKFFEWUJRqaSaujO9VJbaXNKWhRZqxVsUKCoShKKWEqCoKhahNMjUgqCoVZUsC0FAANUCwAAAAgEAJYAJQQENSQ0zQQWFqQ1IKgAAAAIKgsAAAAgqFqIC0AAAAAgqIqUiiKAAAAABCoKgqAAAACKABCoKgrIqCoAAAAAAAAAAAAABCoKgqCoKgqCoKgqCoKgqCpQACyUqAC3ItyNMjTI0yNM0qCpQACoqoNM1LcjTNS3FNIrTI0gqC3NKg1cWzVwN3nY2yNXI0hKitITVwNsjbNNMjbI3IktlKyNM0tzYqChUo5+b2pfkef70mvgX6nhmuCpqKqWDVwN3nTbNSixYLC0AAAAICUAlZiwXKNSWqloLQhKky1FzNFzKEUIKAAABKJNSICTQ5zpI5zpF5TpI5TrF5TpI4zrJeGe+V4zrlcrFioCgIsgsoUggCircrOl52NpRYSpUWDVxV3cWt652uoAAAAAAAARZQssFlLbFukmrpJpaApRSrZaVUqasUALBFg0hKyNM0rI0gqC3I1JDTJdJbFBrNQVVVABagCIooIIKlAAACQ1JDUAgWRagsAAAAAAgqAAAAFIAUAAAICgCCogAoigAAAAAgqCwCUJQCUAAAACCoLEKgAAAAAAAAAAAAAAAIWoAUAAAIAAAAEKQqCoKyNJDSCoKkNIKgqVCCoKiqiLcq0gqEqCpSoLcjTI0yNM0qCgqKtyNMk0zTTNTTI0zTTNqoNMjVyNM2zVwjdwNs00zSoTVyrVwTbNNMjdwNs1KlKlioKg0iKlUDn5val+P5v0PGa+I+j5c74pFooC3I3edjbFs0lAoKAASgICWTUZiyAAKg0zaoqwhKXM0MzcXFsAEUiwqCpQBnQy1mAIozNI5zpDnnrleeesl5TpI5TrF4Z75l4TtlebUWAALAsIoiolgpKoq3Nk3edTaUWEsoXNXVxT0XOqCgABCoRUWhAKgpbGmkmromlRZaWUVQtpZRZbGpbKBZQAACwAQFqCwQAFBFitCSlqW1JpCwFgKIolAAAAzSsis0IAUgsAAAAAAgqCwBCpVEAUAAICgAACWCAAoAAAAAEKgsAAQoAJQAAAAAAAAiiKIok1kAAAAAAAAAAAABRCoFzQFAACAACCxCkKgsKAAAAAFIoiiKIoiiKIAsBSACAFgqCosqI0yrTNLck0zSpDSDSDTI0yNM0qUqC3KtMk1cjbKzSItyNIrTNNMk2xTd502yNXI0hNXFNXCzdxTVxTbFTTNNIi2Q0g0zYqVUo5+X3WX4PL9Dym/hvpeWa4ElWKoGsjVwOjFk0iqKCgAgIERNDIlC2UAkWK0zUqUAk1DM3FzNRQIsACI0yNJak0MrIAijKoxNw5zpF5zpI5TrF5Z6yOOe+ZeGe+V5N5XNFggWpQhSAAAUFzbN3nU6M2SoFDr14dlqNQAABZQFBApbpJq6SaUWCirZUaWlmgUCrYs0zUtgqUIKQqCpQAgqCoKCgFJpWZapbEsCpC3JdMk0yNSDTI3MipSWFqAAgsAAAAAQqAAAgsVYFsAAAAAAIAJRKIoAAAAAIKgsAQoEolAAAAAAAAAAAAAAAgAIKgAAAAAAAAAAAAgVKAUAAIAAQBAKAAAAKIolAAAgqCwAAAAAAFgqCwFgAAACKgqKCFgAqEqKtyNM0tyTTI1cjTI2yNM0tyNM2tMk1cjVyTVxa0zTTI1cU1cVNXFrbFjVyNITVxTVws3cU1cjbFTVzYqDSDTKNIKF5eH6aX4XL9Dym/hvo+HOsBQpQXI3edN3Fk0iyigtCAhnRMtZgFC0gWQ0hNMjbJNQIIily1LcrBKiAAqCoCiASiAijM3IxNwxnpF5zpJeWe2TjnvmXhO+JeLrlcLKBQAAIogiwKlpYN3nWekljfbjuOg3BYgUWwhagqaSau7JpUUAKKpoVbKUWUCllCWyg0yTUkNXFKg0zSsiso1Iq2aBQUFFplSgLAALAAAACoAACCwAAAACCoAACCxVIUAAAAAAIIFAAAAAAgqCoAEoJRKAAAAAAAAAAAAABCoLEKgqAAAAAAAAAAAAAAgqFsIsAFAAAIKgqC5AWooiiKiUAoQqIqCxKoAAAAAAAABCoioKiqgqIqKoAAAAAAAAAAAgAKCLBKhdMk1cK2yNsk1cU0yNINXFrTJNsjVyTSK0zTTI3cE3cWtsWNXNS3Ktsk2xTdwN3A2zZNILcjVyNIi50Xy+T6tl+Bz/Q8Jv4r1ebOoFsKWBQuudTbNjTNsqUAAk0jKy1KWTUIAAC3JNyCiQUkq6zNwyoysgBKJUKlAEogAEozNyMTY5txec6SOU6w457SXhnvmXjntlebebYFAAAAiwqCgWE7jLtca1lrOiAEKBVptqxVQAClpVGpqxQFpYSpRYWwKhFgWFpCoSwLJVqUlEpbLZoVUVUlKAAAAAAAAAEKgAAAAELAAAEKhbLAFAAAAACAEoAAAAAILAAAAAEKAAAAAAAAAQqCoKlBCsioKgAAAAAAAAAAACAUgsAFAAAEKgqCs0sQqCoKgqBc0sgpCgILLCoKgqCoKkLYoiNQAABCoKAgWACoqoKiKiqlCIsCwKiigQoAAAAgAKrNioqoKgqIqCpQACoTTKtsU2wTbI2yNXI1crNXA3cU0zbNM01cVNXFNsU2xTbNTTI3cLN3FNsU2xTSVLc2KzTSIudF8nk+smvz+f0Hizr5k9HCailELYq3I2xY1crNs2KiqDLUkgVKtysAAAAKhNM0qUSlmdwzNQiyEoiwAAAKIABKJKjM0MTY5zpF5TrI5Z6yXjntF457Zl4uktwsAUVIAAAF7jMvXj1s0hLItpaVpGrblUKgtgpaaUlWy2UqLKg0hVRKgqCoKgqCoKlIUUVZQaRbqyaVCxKirAWCoKAAAAAgAAAAILAAAAIUsAUAICgAAgQsUAAAAAIAAAAAAAACCoAAFAgpCxSKIoQABCoAAAAAAAAgoiiLAIshairACUQqCpDTKqgqCoAUAAgqCoAQAFAAAAAAAAIKhKgqBYAUAAgAssgoASgQqCwFiywAUBYFiAoABYFgqEqCpQg0yNMq0zYqCoqkKlJUKlgKWIqCpQCoTTKtXA6MVNsU1cU0zTVws3cU1cE3cWtXA6XnbNsU3edjaE1cU2xbN3nToxU0zqLcjVwNs2Lz3V8Pj+0mvzj7fkzv57rymgLCqgusjVxqS3I1ck1IAEpZNS2AAAIKgpDTNTTNEogWTQyshKIAAQtyKABKIsEok0jE3DE3FxnojlnrDlnrJeOe2ZeU65Xm3m2UoABKO8s5m8K6pdRZoVqxuWxYSs1aVFKtC2WlRNs0oAssCoBCgsBYAABQUWVWm0mrbFECwAAAABYKgqCwAABCoAAAAACVUsLBQgKAAALIAQFAAAAAQsAAAAAAAAAAAAAAAAlCAAAgqAAAAFCCkioiiUAABCyFBQCCsioAtAAAAAAAARYEAoAAAAJAUKEikKSliAoAAAAAAIihKAAAAAAIoiwCgAABCkKiKlIKCBRFCCgIKgqKqCpQlCUAsCwKgsEqWlgqCoLcjSIqCpSoTTI2xbNsjbFNXI2ys3cDdxbNXFNXFN3nU6OdN3A3ck3eds6MU3cDbNTSI1cjTNhx7VfmeH9DnO/zz6/jmvI1maAAqDVyNINM1KlQBKXLUtgAIogAAKgqUAAijM0jIAIsAKgqCgiwASiLIk0ObcMTcXnOkjlnrJeM7Zl4zrF5NysrFCu8rmgresdNS1bGpbKgqUVRVRZqlirYKCpa0yk1JDbMNyQ2yNJDTI1MjVzSykqW1bRq6ZaLFAALAAAAAAAAACCwAAAAACVZUWwAAAAACyAAEsBSUAAAAIsAAAAAAAAAAAAABCwAABFsAWIoiiKIoiolEAABSJKyLC0AlUBLIsirC0AAAAAAAAIQKBCAsFIsCyAAAJS2AAJQgsACoioKgWCoKgqCoKgAAAAAAEKgqVAVKApKAAAEoJQQqCkLFIKAAAAACAABRAqCgIqpQEWCoKgqDTNKitM2KgtzUtyNsDoxbNsU2yN3CzowTdwOjKtXFN3BOjFrd52TdxTd56s3cI2zU1cjTNNM2J5vWl+Hw/R8Zv4T6XkzvgFAAWC3I2yrbNSpVijLUIBKIsABIAqDTNKloCTQzNIysEogAAALAAAAiozNDE3DE3FxnojlOkOWe2ZeU64l5zpF6DNiwvbh21N2NSpaUFmhRm2Wrc0qWqgqUqBYLAXNKgqCxCkNJSoNWaRpqxtqxVRACgSpYCgAAAAACCwAAAAABFWFAAAAAAEjUAAABAqUAAAIAAAABCoKgqCoLAqUEKgsAAFIKgsqJRQgAAAAAQqCoixCwCCyiUoAiKgsigtAAACQAUiiCFkLABQBUAgCFWCiiUIioKgAACSKtiiKSBQAAAAgKACAAoAAAAACKEolBKCCpQgopKIogCJKkNMjSCoKiqgqVRUggsEQqF0yrTKNIqoLcjUCwFgqCoqoKhNIKg0yNXI0zSoNXFTVwOjFs2xTbI2ys3cDowTpcLOjFrd506MWTdxTd52zpedNs2TVyNXA2zY5fP+smvz2f0Pmzv472eWayFAAqDTNLcq1cjUUyokoiwAiiCCCgXNLc2qgLCTSMzUIsAAgAgooAIAiwijM3DnOmVznaOc6Q5Z7ZlwMbSibxa7pd5tlqgtmkWWyhFgqVaiqgqCoKlFzQgsJFltsUWC1tGm0m11KC3NAuQAAKJQsAACBKAAAAAAJVgUICgAAAAAgAAAAQFJQELAAAAIAAAAAAAAAUAQqUioigJQAAABCoioAACCwAEoSiUEoiiAIoLQAkKiKIsKkNMgFAAAAAAWECAKgslEAFCgAAAAAAAIqIsAAAAAAAAAAAAAAAAoAAAAAACUIoiwpCwBay0jDYw1CKIAAAAogAFlAoACUJUioKg0yNJE0ltAACxYWoS3I0g0yNXI0g0hNXFN3ms6MU3cK3cE6XnU3cWt3BOl503cWt3nZOl52zpedNs1LYjTNNZWPn+P7szv86+55Jr5zrxm6AABYLcjVyNQoBKIACLCWIooQWI0yNIqgk0jM1CLABKiVCoKgoAEoiwijM0MTcMNRfOOfQIgrrvj31lqXRZRqEoS3Nq3NRUKlICglAQqCs0ssGs1aWmm0bbSaXUWUCgFlQEAFgFAISwLCgAAACFsIC0AAAAAAACwgAAlBABKKgAAELAqAAFAAAAAAAAJYSiUUIAAAIioAAAAACAAAAAAAQqBLCwtFSUgAQrIqAFAAACAAAAAAAAEogQFAAKIAsAAAAAAAAQFAShKIoiiKIoiiLAsAAAAAAoAAsAAAAAAAAEoiiUCCpSS0zarLSMNwy1CKIUgAAALAAAAEKFBFkNMjbKtM0qCoKAKqE0yNsjVyNINM1NXA6MWzdxTbFTd52ujFs3cVN3nTpedrpedk3rlbOrnY6MU2zU1cU14/Wl+L5/0fPO/z76nizrgGgAFgtyNsjSCioogIsEqCWosgABYLcjUBLBNQiwCIolgqBYNSUASiCosiTQ8Y59QiAvfz9dTsNxYNITTNSgqK1IioKgqWrIioAFitJRWhp0sm7pFXUWUFIKAUkCwAAAAAAhagqEsFBQAAAAAAAAFiABC2CWCwAAAACCwAAUAAAAAAAAQssgoCUAASLAAAAAAAAQAAAAAAABk1IAUAVACQ1ILBQAAgAAAAAAAUiiKIoAAiiKJQlAACUIogLAAAAAAAAAiiKIoikiwAAAAAAAAAAAqBYKgWCoFlIqpNDNCUEqgWKIoiiKkkpYtIAQsWooy0MzYw0MqjNUgABCgEWi0ABKQiSoKACoKSqQ0zS3JNXKtsU0zTTNNXFTbFN3nbOl51N65q6XnU6XnbOl506MU3cVN3nU6XnToxbN3FjbFPP4fr3Ovzk/Q+XO/kPV5pqBQAALcjVxTSKKJNQk1IJaSiTUiAAWCoNJaAk1IiwiogEolQqDTNLCqSEo8Q59QEqJYr1Xn03kKWEostyNMo1IqojTI1IKkWpS2VFlpWht0sbaRV1AFlLACgFJAsAAAAIVS0iAAAAAAAAAAAABIoABCwAAACCwAAAUAAAAAAAAQsqJSUAAiAAAAAAAABCoAAAAAABCogBAC0BRAAJKIsgFAAAAAAAAKAAAAAAAAAAAAAAAIoihKIoiiAAAAAAAAAAAAASgElCKIoiiUIoiiKIoiiLTLQigKAAASiKIok0MtDKqgWVTNCUIoiySKtAEBYgI0rDSMtSosUAAAACTQzbJCDTItyNIKhdIsWCoNMjVyTVxa2xTVxTVxTd51OjnbOl506XnU6Xms6sWujFTo506XnbOl52TprlTpcVNXI3ztX5nj/QMa/OPs+Kb8bWM6sKWCoKg0g0zSpaiozQJaiyIsAAAFg0zSpak1IiwioQIogFgqUA8Q59QAiLDp28vo3nQ0WUJRYQFIKEEKhalFlS0S1qm3RG2rFXUlFBBQAKAokKIoiwQFi0AAAAAAAAAAAAAWEAAgsAAAQsFAABAAUAAAAAAAIlIBQCIAAAAAAAACABAKAAAIKiKgAILABQoAEqIqCyAAFAAAAAKAAAAAAAAAACQ0yNMjSCoIoiiagXKNM6oAAABLAsAAAAAAAABUmiooiolKAAAAAAAAAAhTLQy0JNCKIoyoLAogAEolBCgtASiKIoiwTUIoioiwSiKJQSiS0yqMtDKqk1BLChSVJLYyAACoW3ItyNM2qhKgtgtyNXFNXFs1cU1cU2yToxTd52zpeds6udTpedrpedTpedrpedTprlZOt5aOjFTdwL876Nl+By/ScMb+E+h4pvCWUABYKitM0qCgAiiSwKIAAACoKgsogIqJNQgAAPGOfUABLIdeWrO46SoKgqCoKgqCyUAtlLZpGppLtuy7m7FlsFtABFAUgoACoiwAoAAAAAAAAAAAAsAAggsAAAgBQAACCoAipSKAEolQqWggIBQCIAAAAAAAAACAEsAoQqIqAAAAAQsALQAgAAAAACKIAEBSwWAoiiUCCsjRk0yNMjTIagiiUAAAAAAAAAIagKAAIFlIsAAAAAABSFIsFALAgAAAoiwFIoiiKIoSgAAKCBahSFICUEoiqhSAAAAAirYoiwAAShKIoiiKjKqiiFIIjUJQk0MzQzNjDSMWjKiLABKIohQgtyNXA2yNSDSKtxY1cWtXA3cWzdwN3FN3nU6XlbOt51Ol5q63lpOl52zpeY63nU63lU63lqt3Fk2zTw+H7lzv83P0Hizr5jtxzoFAWCoNIKlpYLFJKEAsAIsgBYKiqlLAAZ0jLUIDxjn1AAiogrvrj13mwqyCpRYKkKgqUtUVUaaRt0sbm6UuaLVlQFBFgtgCgAAAAAAAAAAAACyAAAACAAFAELAAAAIAABYlJQAoIAAAAIiwAAAAAAAgAAAgsAgsAAAAAAAQsAFAAAAAAAAAJRKEoAlAiKgsAAFELBKKAJQlBCoiigAAAAAACUlSNIKgAooAACUAAACiKIoikiiUAAACiLTK0y0MrSTQiiKJQiiUJVIAsEoiiKIoiiKIoiiLCKqKIoiiKICKIqotMzcMtDKliqgAE1CKIohSTUEqIqoqJKIok0MzQzNww0jKiAAilixAAFhahKlKlpZDTNNXFNXFTd52t3FN3nU6Xna6XnU6a5WzreVTprnbOl5U63lqzreVk7OdTpcU1w62X43l/SYzv86+t4s68wmgAFgtyNIqpQCKIABKiLAWoIWCoqgAio8I59QAJZYiwvXj01No3KgqCoKgqUtUpUtaRt0sbaq0ZWXVBFlAUEWUEKKAAAAAAWISikAoIAAAAAIAABChUAAAAgAAFklJQUAEABQACIAILAAqUCACUAAELEKgAAAAAIKAQsAFAAAAAAAAAAQioKgqCwAAAAUgqAEsAAAAAAAABZQKEKiKlCVYoABABSUoAliVajQytIoiiUAEAAVI1CWligAAEAAAAAAAAAAAAAAAAAKEsBSVAohahYgoABKIoiiKJNDNsAEoiwTUqNDLQw0MqWKIWoBKIoiiTUSKWKJKiTQzNDDcMtQy1IyogAAUQoALAqE0yNXFNsWt3nU3cU3edrd51OmuVOt5WzredTpeds6a5Wut5VO15VO146TreWk3cUx8z69zr83n9J5M7+NfV5c6IWyggtyNINIqpSKIABKIICiIqC3NKlPCOfUQqUgLCFiurOt5AWABZS2aq1RqaRt0sbasupUFqWWgRRQARQAAAACgAgAAABAAoAAAEAAABBQAACCxZIoioAABQAQFEWoiwACCwAAAAAAFgsSLAAAAAAELABQAAAAAAAFkiigBCogAAAAAFAAEAQAAICggKAAAAAAAFWKJZQAAEAAAAUJQKJQooAAAIFSKiKoFlKAAAAAABAAAAAAABSKJQAAAAAAAAAAAAAAAAAAiqiiKIoiiAAlCKJNDNsJbBKIsE1KijLUIq2LAABKSKWTUSKJNFzNDM3Iw2ObcMNIysAAUAFBAFgWDTJNsq3edN3BOl52ul5jreWk63jqzreVTrrlbOt5WuuuVTrrjbO2uNk63nU6c9D5/zf0czv8ANvs+HG/IsmgAKg0zSpRYoABKIshKIAKFjw2OfWyiFIAAC6xrU0jSoKmpLZqmlGppLqdEu2tS6zooZsstWWlgoAASpQABAAAAWCoKBLAAAAUAEAEAFAAAAIhSJRAABCyI0zSoqpI0hbBQACAAAAAAiKgsBYAAABCoLAABQAAAAFyioKlqLIVCoKgAAAAAAABoAAQqEBAAAAAAAAACxSgAFJUiklAAAAUioi2oolAAAACgBBSUiUAAAEolNUAAAAQqUBCiKAAAAAAAAAAAAAAAAAAABSKIsCwKIolCKIoiiKIogQKFWATQy0MtQi1MqJNDLUWKSKJKWTSstQiiSqSliiKSKMqMtDM0XM0MzcjE6QxOkjDUIAAFBUolgqC3I0hNMk3cK3cE6XnTpedrprlU63lbO15VO15WzredrreVs7XjqTteVTredSeH6Fl/OZ/SePHT470+bOgUACoNM0qUCgIqIBKIU8I59VgAAAAWDaXoSi6lmbqapVLqbS9Ju5upa1ZUWUSyqKAoAAQAAAAAAAAAAAAABQAgEFAAAASoCAQAAZNSIAAAAAoaAQAACCwKiLAAAAAAAIAUAAAAAAAAISqIioAAAAAAUAEAEWhQABZIQBAoAAAAAAAApRFspAQICggKFWKklUlAAKACCklqM2jNqpQAAAAAAAAEKl1RCygsQFBKAAAAAgpIqCkqpQlCUEKAAAAAAAAAAAACoKgqUAAAAAASiLGQoAAACoWoKgsWooiiLBKJNIy0MtSpNQily1CKILZQlCKSTQzNDM0MNwxOklxOkObcjNKhZYsWKIIACqgqEtyTdwN3FrdwTreVrrrjU7a42ztrjpOt5WzrrlbOuuNrtrjqTreWk6c9D5nz/wBLjGvzl+r4c74JZoAAlKg0gqUAiqkqPFLOfUAAAAAC6zdLZqy1bLqUuppL0z0s1qWy1RZbFlEUCgKAAAAEAAAAAAAAAAAFBAQsRaAAAIEigBADKLAAIWpQgoACChRCoBCpRKACIqCoKAlCCwAUAAAABc2ApLIqAFBQAAQAAAFEKEBAlC0IBAiwELAoAAAAWIqJRZVIAKBAoAAIFJVIoAAAKSKItM6IAAACgAAAAACiLAKAAC0AAAWIpIoiiLay0M2iLICgKQoAAAAAACUEKlJQAAAAKIohSKIogCiLAAAAABKIpIogQKAFIsAAFWpNCKM0JQiwBQIpJNFy0MNDE2XLUAoKiok0MzQzNwzNwxOkl5ukObcMzUliwBYogAgABYsqDVxU2yrpeZOuuNrtrjpO146s7XjqzreWk6b42ztrhqzveOpOt5aTn4vpamvzef0fgxv5btwzvTItzRZDTNNILc0so8I59YAAAAABrNrpV1LZqy2aLubTW5rWbZbbZZFlsWUlloAUAAAAABAAAAAAAAAAKBAQWAWUACAkAJCwiwAVFAtAAAAEKiAAAJQAAAAggLQgAAAAiKKASyKgqAARaFIShQAAAAAAQJApFlLIWAAABBA0AFiKiUAUAEBQQNAAAAColoAAAAFBZAAAAAoAAAAAoSgAQC0KAAFkiiUACiFABCipUCwqFoEqRLViwFSKIoiliiKqKiKqKkiiKtiiKkhbRJKiqgoCUAlBKIoSlBAAAABSTUIpIokoirAAAAKgWWpQAAQCiTQy1CLKCUEily0MtQy0MqWKIoyqyTRczcMzcMNyMTpF5zpDm2jDUWAipYAAQpCgWE0yrdxU6XlbOuuNrtrjU764as7XjqzteVs6646TtrhqzveOpOvn60+V4v0mca/NPtfLz04iaAAqE1cU8ua5dUsoAAAAADtefXebrOquptL0z0s1ZbKLdJZKlsqUlQopYKlAAAAAAAAAQAAAABZQQQVAAoAgSKykAAEWpbZQAAAAAIgAQqCgAAEKkiwAFlUAAgtzYSwqCoLAAAAEUsFhAFlUFAAAAAAlGQgAJQAAAAILAFIBQAQAKAAAACgFmsopSLKgqUAAAAqJLc0qUAAACgFgqCwFIEqgg1QCpIoCAooEqoBSKiWW0qTNLQAQWWKAoAAAAAAAAAAAAAAAAAAAAAAAAAAAAEAAWUUAAIoikk0MtDM0MtEyqooiglCWgAIoiygEpQSKtiwlAIikhZcqIsAtAikk0XKjM3DDcMTpDnOkl5zpDDUlhAqWSiKIACoLcjVys3cE6a5Wzrrho7b4WzvrhqztrjbO15as6641O+uGk7uWk4eH62pfzef0nixv5DvwzsFA8w59IQLAAAAAC9/P2s6azvcu87TXTO7lTVoLc6kWVFiqgWWgAALBKgoUAAAAEAAAAWUEBFQBZIpQkIVCQACUalKAIiwKgqAAABAsoAECIABQAAFACWIsCwAAAUAABABAAAAAii6AKklSLBAoAAAJQAAAAAAAAAAQFABCwACgAAAAFgqC3NioKiqlAAALcpNJQAAAKAAAUILRQEFIoIoohSNQAsCwgq2KkiligKEKiKiqAAAAAAAAAAAAAAAAAAAAAAAAAAAAAAAAEWCoNMjSUAAAgZoAIqooiiTQyoiiKqKMqqLALQAAiKqKIsEoiokoiiKIFAikk0XM3DDQxnoOc6SOc6RebclyCKlkoiwAAAqDVxbNXFTprja7a4aT0XhbPReG7O146ue15Wu+uFZ9GuGk7eH1aj4fm/Tcs7/PPpeDO/GOXZAAgAAAAGsj1dOfXedam7ndlsWXVWC2EtzYtzUqUCwFBAtqEoFgqChQAAQAAACgQVmwWXMABRmLBABFUtAAggAQqCoqwBSUgAQsiAUAAsBSWUEKiBCpQKlSKGgCEqAAEAAAAACFJQLAWAECgAAAhYUAAAAIAAACgJQSklFACAAoAELAKAAAAazqVKJUqoSpQAACoTTKNJQAKAUINUAqQsAqyoEttEShAKWUAAAAAAAAAAAAAAAAAAAAAAAAAAAAAAAAAAAAAAAAAAAAAAFhKg0gqUlEAABAAoAAACKIok0MtSstKyoiiC0ABKIoiwiiKkgVKAkCopZNDDQxNl5zpDnOkjnOheTcjKxYqXKiLACVCpRc00yTdwrrrjU7b8+tT0a8+k764aue946s7b8+rPRrz6T0OWk/Jjy+wCELLAAAAADp6/B7tZ6bzvWdWLKltqKtgqEtzSoNMjTNKgthKloEWCpRZVAABAAAFlEsEsWFkCAVLmAQARVLQCIIqwAtACBUioAAJIsAFKIolZNIIolBKACIsAAUIUEAAAAAAAAAWXIFAAssAQABYUAIAJQAgoAAAogqCoKgqUAAACIqggAAKLECgAALco0lUCCqhKAABVklAKAWALVhFqpQSiLChQFhKgqUSgCVChQAAAAAQFBAAAAAAUAAAAAAAAAAAAAAAAAAAAAAAAAAAAAAAAACoS3I0zSoLKAQAEFWLALAAAAAEok0rLUMtKyoiwC0ACKIsEoiogQALUok0MzcjDY5zpF556yOeesXk6SMNZWFlyok1CKIBYLcjVyTdwrrrjbO+vPpPTrz6ue+uGrO+uGtT88PL6QEsAIAAAAB6PPpPo759OmLYS2WiW1YqwKlLBFgqCpSpSoKEWCiypVqUAABABQBBUQozAESACVYpRKqIsigtFkiiKIolIAAELIgFFADKCqAAAIiwAAAAAAAgKAAAAAAAACKgqIoUAIABQAQAAKAAEgAAAFAAAAAWEoAoAAAJQAQKFSCgALco0hbKINUJKEVZJQCgAoLQFlhYsoAAJQSgAlUCpUASgFAABAAAAAAAAAAUAAAAAAAAAAAAAAAAAAAAAAAAAAAAAAAAAAAAABKFhKg0zSpSURYKhSkiiLECgAACiKJNQjUsy0XKqy0MqIqoUgWKIsIoiwAABEok0lxOkOc6RebpI5TrF4ukjE3FyqWSjLUIsQFAtyNXFTd52uu+Fs9G/Lu5+UOHYACECwAAAAA9Ps+b79Z3c3edJUqUC2oqpQAEWCpRZaWIqUqClQLKlAKFABBQQSxZUiiQyggspSFAAIoLRcwAAAAAAQQgFVk0zQAAiAAAAAAAAAAAAAAAAgsgolFikiiKJRQEqIqgiUABKsCwgAAAFAAAAAAAAAAAWCoKlAQKCAUECgAAQKACqiKLpSZAaJAoALQoAUipJS2pUAAAAJSWUUEsFFAABAACiKI1CKI1CABQAAQAFAAAAAAAAAAAAAAAAAAAAAAAAAAAAAAAAAAAAAAAAAqEtyNM0qUAqCwBUgoEAWCoKlAAE0rKjLUIoyqpNDKiLKSliiLEilixAAAIozNyXE6Q5zpF5TrI5TrJec3FysiTRctQyoIKg0g1cE8Q57AASwAgAAAAHt8W0+hrF641c03M1LYKiqlAtEkotqUqVBDSBQrOi3NSpQLKChQFlRBZKiUkSIBRLQgQqANUBZcwAQoAAAESABVGQoIioAAAAAAAAAAAAAAgIAAqWUSqgoAACUAAAAAEgAFAAAAAAIKgsAACoKgoAAAAAAKgqWwIBQAQKAABAoKWVRZBSVUAEqi0AJBbZQAAXNSgAARQBZQAAAAAAABYNJQAAABKIoiiKJQSiLCLAFAAAAAAAAAAAEKlAAAAAAAAAAAAAAAAAAAAAAAAAAAAAFhNMU0zSpQCoBUiwCwCoKlAFgqCxak0MzcMtQiqyok0MqIsqKWKJNRIogAAEozNpcTY556xeWe0l4zrDk6ZlzNSWTQw0TKxQPGOegAAIISygAAAAPX6PB7t4tzdTTNNITTNKgCrAotqChKgqUqC2C2DSDSEtizSFoAEsJYhCAkJVQWCgUEKAgAAAAAyLCAUUlQELCAUAAQokCgAAAAAgAAIBQAAAAAAAAAAgAFAAAAAAAAIAAAAAAAAAKgqUAAAAAACypQIBQAQKABApVWKQpFAlqUtAAAKQlUAAEUAAAAAKgoAAAAAAJQAWDSUAAAAAAAAASiTQytMtDLQy0MzYzVJNDLQytjLQy0rKoloiwS0y1CKIoiiUEoiiKMtCKJNDNoijNsCwACgUlAAAAAAAAAAAAAFhLcjTNKg1JUqFFSLALKgqCpQBYABaiwijLSsrACTQy0rKwSlikzQSiKIok1CTQxOkl556xeWe0jjOsl5NxczUlmdjwDnoAABKICLAAAAB6/J1s9tzemKg0zS3I0hKgqDSDUKqK0gqC2FtzUtgtzS2DSVKlqpQCEixIBQIIIFAAAAQrIqDTI1IAlAAFESKSglBQAAAAZAAACAlABAUAAAAAAIBQQAAAFAAAAAAAAEALAAEKgsCoKlAAAAAAFgoAAAAAQKqCiEoACgAqxolELUlQotCgAAQACyiVCgFAAAAAAAAKgqUAAAAAAEKCoNMjSCpQAAAAAAAAAUiiKIoiiKIoiiKIsCwAAAAAAAAioiiKIoiwFIAAAAAAABKJQSiKIoiiTQzaIoiiCgUAAAAEtyNM0oFgAKSLECqgqCpQCwAoKAijLQysAMtKy1CAilgQACKItMTcMTpJeU6xeWe2Y5TrmX5g5dAAAAM0hKqAAAAA93TxezeaNQAEqCoLcjSC2KqDTNSpVosqUtzS2C3NLrNSiyhbAEygUCVIEFAAAAkLBQgAAAAAoSwEAlBQAAAAEoESiAgAAAAAAAAAIBQAAAAAAAAAAACCoLAAAEKQWAAACgEKAAAAAACpQAAAALAAFICgAsVLbZUKKSRTVAAAAAABKAAAQ0AAAAAAAAABZQAAAABKIoAAAAVQAACVSKAAAAAAAACUAAAAJQAAAAAAABKIoiiKiKIoiiKIogEoAASiAKIoiiKIAAAAAABKEoijNoiwCgUEWDTI0zS2CoBUiwCwCoKgtgAKqFoiAqKJNCSjM2rDUJNQiiAAAsCKMzVOc6SX4g4dgAAJQSiASwAAAAezx9rPWjcqK0gqCoSoLZUXNpYKgoNM2TSK0za0g1c0tlLc6RYLFJLIkFtzoS5BQIAARAFCAAAACgBlQiAUFAAACQALQAkCAAAAAAAAAAgFAAAAAAAAAAAELAAAAAlCWAAAABYLKAAAAABQAAAAAAECgAFlgKCqAKoSihCpUoUAAAAAEqUAAAWCoKAAAAAAAACoKgqCpQAAAAAAClAAEoWVAUAAAAAhKgoAEoAiiKEoSiUACCwFlCCoKRahKlUAAgoCUAAAAAAiiKiKIoiiKIsoIAChCgAAASiKiKIoyok0IsBLaBYTTI0zSpQAVIsAsWCoKlKgFIsoKqAUy0rM0jM0MzcrLUM0IsCiKJKPhDz9wAAAAEogIsAAAAPZ08vp3mpaINJDSEsKpDVyNMjSCoTSC2K0zTVzbLc00lLrI2zZNRBkULViQLaMwAkLBQAgAAAUigZNZIopCUFAIKlkCAAAAAAAAAAAAAgAFAAAAAAAAAAAEKgAAAIKgqAAAAAUSgAAAAAACgAABAAAoAAAEoUEF1QUVlZQKSwWVKFAABAAAKlAAAAAAKgoAAAAAAAAAABQAAAABYNJQAAAVAAUABLECygAAAAAAAACAoAAAAAICglASwWUBQAAAAAAAAAAAAAAAAAIoiiKiKIogAAoAACKiKMqIoiwC0CoTTNLc0WAAVIECgKgqCgCgqoqxYk0MtSstQy0MNDFsBD4Q8/cAAAAlAEokogAAAL6/H1s9Ny3NIKgqEtyW2LLYKgqC2CpUtzSkrVzUus2rYLZS2IsS0BYKBZcwQQAUIELBFmhKWVCpDUAAFEgFAQBZCWAAAAAAAAAAAAAgAAAFABAACFqAAAAAAAQsAAAAAAAAUlAAAAAAACgAABAoAAAAACgAF0lAC0sAEAFUAAABAAAAKgqCgAAAAWCgAAAAAAAAAUAAAAAALc0oAAFgqUAAASxAsWCgAAAAAAAAAAAAAACUACKIolFAEKAAAAAAAAAAASKgqQ0gqCpDSCoKgqKqCoKlIoiwEiigAAEoiogAJNCLALVhLcw2zS2BYAQALAAKgqClqAqKqKKjLUqTQzND88PP3AAAAAAAiwiiAAAWQ9mvP33mihCgBLc0qCoW2LKlKgusi6zbKlGs01c2rYNJQgAWWRZSso1kAlAAIQCoWpRFAAIoQgGgEsQIUgQoAAAAAAAAAAAgAKAIgFAAAAAAAIFgWCoAAACUAAAAAFJQAAAAAAAWVAAUECgAAAAAFlQFlNFAFti5qCwAAKlKAAEAAAAAAAWCgAAAAAWCoKgqUAAAAAWUAAAAAAtgoAAAFgoACECwACpQAAAAAAAAAAAAAAAIABUoigFAAAAAAAAAAAAAQgAAQooAAABCAKgqCoLAqCkqgAAAASiKiLBKIsBLaABYTTI0lAKgFSLALAFg0yKlLLKCqirFPzg8/cAAAAAAACAiwAAAenzdbO6NyoFgWC3NKAEqC3NKg0lqoNXNLc2zVzU1c222CogqSWF1c1CwEipVARUgAWgAAAEIIpKqJbAAUyAEKAAAAAAAAIABQsAILACUAAAAAAgAAAJQQqACwAFlAAAAFAAAAAAAUlEChCiAoAAAAAACgChaBVlQKBAAAANJQEAAAAAAAAFAAAAAAAAAAKAAAABYKAAAAUlgtlAACEqVQKRLACwAAAABYAKlAAAAAAAAAAAAAAgAFASiUACChQBCgAAAAASiKiLAAAloABLIAAAAIAFgqCs0qCpRYKgqCpaASiKiAiiLAltAAWEtzSoKlAQlAQKAAqCpQK/Ojj3AAAAAEKABKJKIAAAQ9WuPXebJaqCoKAKWC3I0zY0hKlS3NW3NrVxotzpLc6S2K1IgIWFthKAAAAUgWpQAAQABSIAAAFgIAAJQAAAAAAAAAQsAAIBQAAAABAgsAAAAAAAAAAAUAAUAAAAAABQECgAAAAAAAACUmlESlKoUBSwQqVAAAFlSgAAAAAAAAAAoAAAAAAAAAKlAAAAFlAAAAqpYUACEsALFJbACwAAAIACgAAFgoAAAAAAAAAAgKACAoICgAAgBKJQiligBKCCkKlCCpQgoVKIqIqosAIqIACAlLQAAABCoiwqpZAKgqCoKlKgsABKIogtAAAWEtyNIKAElAAECgPzw5dwAAAAAAAAIsIsAAAHo83SzqNlyNXJNXNKgqCpQBYNINITSDSWtXNLc1Ns1NSAhdXNjSUWCpQUllIAoEAAAUQsIBQAgEUgAAACKABCkCwAsAAAAAIBQAAAAAGbAAAAUgAAAAAAAFgoFAAAAAAAAVAoAAAAAAAAAAKoAoEoaUsELFSUAAAGs1KAAAAAAAAAAACpQAAAAAAACoKAAACgAChSVYlBBAsAFAAAAAAAAAAAAAAAKlAAAAAAAACiKSNSItrLUItMtDLQy0MtSI0rLSMtQiiKWKIoiiKIohSABQSUJQilEKQsAApZNIyoy0MWqiwEUUgAAAAAhYqoLCKLAhZDSCoAAtAAAABKg0zSgASkA/PDn2AAAAAAAAAASwgAAEsjvefTpCKqVFg0zS3I0gtzSoKCoNINXNTVzatzTVzUqAC3Nl1c6SpQBYNIKlCCwAUQqIBQAkKgAAAQpCoKlCCgEKgAAAAAACAUAAAAABLCAAAFAIAAAAAAAACpoAAAsAAAAUCwAAAAAAAAAAKWVAugRQFApAWVAAABUUAAAAAAAAAAAAAKlAAAAAAAFlAAAKAAKAWWKQC5AKAAAAAAAAAAAAAAAAAFlAAAAAACklohaQFlAQAKACApYgAAAAAAIABUoTQyqIogUAACKIsAAAEpYoEKgFWKMtQy0jM3CTQy1CLAFCgAAAhYqoioqgAAAAAAAAAqE0yNIPz6Xn1AAAAAASgAAACSiAASh146Oo0BAqosqCgqC3NNM0tgoLc01c1NJatlFhLCFlLrFXZUAqCoFAABCUFABIAIWDTNigAgAAAAAAAAAAAAAAlAAAAAAAkogAAFACAAAAAAAApQAAAAAAACpUCgAAAAAAAAAA0ogLVhLZQKEARQAAAAthKAAAAAAAAAAAAAAACoKgqUAAWUAAUCUCgAKlkCwAUAAAAAAAAAAAAAAAAAAUAAABSKoEBSrIoFSKIoCkqAE0M0EolBKIoSiKWKhLCxSFkiqioiliyKiqiCiTQysUABKIoiwCgAhKAWUBCpVSiKJNDM3DLSMzQy1CFWACgAAAAioqoKgqUAAAAAA+AOfRKAJQAAAAAJQABKMrAACCOrGuikNILUSoqgWCpUAtzTQKC3Oi2VLZbVESolQ1c6XVyTbOkABQQABLIUJULBQUABYk0ISwAAAAAAAAAAAAAACAUAAAAACQAFBLCgAgAAAAAAFUAAAAAAAAAoQKAAAAAAAAACgKLQQpFltAQQCpQAAAEWUqUAAAAAAAAAAAAAAAAAUAAKABYFAKAAKAZAAAqCpQAAAAAAAAAAAoiiAAKBSLAKUAoAVCklKAAASgUAAAAAAAioiwAAAAAACBZYAACKIqIFqEFMtDIUABKIogoAIABZUFgoUAACKJKiTSstSJNQiiLLQAAAAAAFgqCgAA//EACsQAAMBAAECBQUBAQEBAQEBAAABEQIDECASMEBQgAQTIWBwIjEUIzJBkP/aAAgBAQABBQL+VPJriHho8UM7N8XHpcn0+8iqa5ml/wDPlN8DQ6n5cGhoaIQh5VPmPTtaNYTNcZ/pC2a8G1yfTm8aw8c2kZ3ja3wI0tYaYU8mDRCEPLp20+YVO15RriHjSFpoWjfBx6XJw7yY5NZM8uWb4cs3jeBMKeTBoaIQh5VO6nzCp26wma4j/SFs1nj2b+mc/wB8bzzfnXHjkWuPeRM6U8iDQ0NEIQ8+nzJeUa4h50haaKmt/T40a4+TjFzfhrj5TfDtFOlOlO6DQ0QhDyad1PmTrCZrjh/pC2axx7N/TaR9zeS8fKb4Gh/hlKeU0NEIQ8qnzJp2vKZriHnSFpofh1nf0+W//rxHjxo1wGlrL6U607oNEIQ9DT5k6wma42itC2b4uPY+Hlw/u1vhxo1neBHSnSndBoaGiHlU8inzHeUzXENaQtjWNmuBoe94Hx8fIaxvImFEzymh5GiEPR0+YNO3XGmPjaK0eJNb+nyx/cwaXFyPXFvJQpTrTug0QhCHzVp2PKZriJpC2b4uPY+Pk4zT49muHSG4ylOtO6EHkaIQ8mnk0+Y34NYTHhoWmjWePY+HeRvLNcSafiy+lKeVBohCHk0+aLymPjP9IudGuBV+JD48aNZ3gQUp1p3QaGiEPJp80f8AprjJrItG+HGhrkwPjxs1jeShSlOlO9oaIQ+bmsJjxpHiNYxs+1yYNZxs3x7yU6Up5UHkaIQ8inzSeUx8ZWh+Ha1wtG0m98OkUoUp1p3QaGhoh5NPmlrjP9ZPEmPiRvLS1w1R51QpSnlQeRoh5NPmbTs1hMeWhaHjDfJx7Q+PLNZ1gT/HSnZTug0NDRDyKfNJ5THgrRpY2a49muJXeNZLBNBSnlwaGiHkUp80WkzXGf6yVaX2zl40b42hUWkwpTsp3QaGiHkUp80tYTHnWRbHx5ZzcX51xMVR4gpTsp3weRoh5FPmk8pjw0eJomNPfDTXENPLWxRhTtp3QeRoh5FPmk1R8Z/rI/DtcnF4ly8BrEfi0hNMKdtO6DQ0NEO+lPmlrCY1rJ4h8eWb4DfG0XWRaTClOylOsOjQ0NEPIp66HyzeUx4aFpjznRyfTo3wvK/ORbOlO2nWHSDQ0Q8inrofLGlGkzWC6R/nRyfTrRy8GkflC2JphTtp3QaGhoh5FPmhT/o8H+sniTN8ONnJ9PtDy0Z2LSYUp2Up1h0g0Qh5FPmhQ1hM8LQtm+PHIub6ZmsazrxNNbTClOylOsOjQ0NDRD0dPRQ+WbSY8NHiaNLHIuT6Y5OPWStPOzomdtOyHRoaGiHdT5pU/DNYP9ZLnRy/TZZycOsn+smdiaYUp2JlOsOkHkaId1PXw+VNPK1hMa1k8VOTgzo5eB5caM7YtJhSnbTrCBBoaGiHbSnzJp5LymPDR4jk4uPZy8GkeBi00LZ0p207IdIPI0Q7qevh8s2kx4LrJrHHs5fp9I+3T/WXnZ+GCZTspTrDpB5Gho7qfNTWD/WTSxyHJwa8O+NeLS3gzyCaYUp2Up1hDpBoaIdtPmprCZNZNeHa1w6RycWTfHvBnYtphRM7adkOkGhoh3U9fD5V073lMeGjxD4UcmEa4dJLTQtnSnbSnc0NDQ0d1PLp8v6d7SY8FPtZOXA+E/1l55BNMKU7adkOkGiHfT5lUp3vBWjfFx7OVayPhzo0t8bzsWkwpTtp2Q6QaINHxzp+vU79YR/rI8cezWeTJri4tvfHyYM7FtM6U7UynWHRoaGiHlU+Y9O/WEz/AFk3jj2eDkxnfHx7fJwbwLTRnZ0TO6nfBoaIeVTy6fLqlO7WUyaya8O08bwP7fIb+n0ivLzyFTCndTvg0QaPKp5dPlpDtpSlOxpM8LRUfahrWW9/TDW8POxaTClO2lO6DQ0Q9NT4qU/ZqFOxpMeIa/K+0aqWuDGzeOTjM7FunSnainfBoaPLp5dPiPQp+4UKU6tUeCs1xLT8W8GuLj5FycPJgWjOyphTup3waIQ9NT5cUKFKdjwflD4sN68fGnni5Tk+n2itGeQTTClO2lO6EGiHzRoUp2PCP9I3x42f/TBpY2cn0w/Fh52LR0p3U7IdINEPT0+XNOlOx5TJpDWdLwbwLedm/p8s3jk4zOxbPwFO6nZDpCDRD2WHyqTOiZTq8pkaNrGxcek1v874MaOTi5MGdmdlTCndSndCDRD5oUoJlOrSPC0amh8bR44b4+PZyfT7yLTRnYtI6U7qd8GiH9qR/ZaUEynVoeR/k1itt5NZxs39Mz/WXnYtHSndTvhBoh5dPghT+ZUoJlOsHkHxI1/laS0uT6ZM1neHnZnZ0p3Up3waIeyw/uNP5wmCZTseQeEbTy7Vv6fGjfHyYM6M7Kgp307IdINEPMp6+H9mp/PKCZSnV5Pyh4y34NIRycXHs5ODeBahnYtHSndTyINDR5dPIp8MIdYQhCEIeFnhZGeFkZCEIQ/daFExMp0eT8oayx40hf8AN4xs5PptIryZ2LR0p0p1pTvg0Q+BNPboQ8J4TwnhPAeA8B4DwHgR4EeHJ4MnhR4cnhyRHhyREQkiIiEkRHhyeHJ4MCxk+3g+zg+1g+zxn2MH/n4z/wA2BfTYP/LgX0uR/SIf0YvpGf8Ak0P6XZ/5+Q+xs+xs+3o+3o8DPCQhCEIQIfrNBMTKU6NEaN5zo1jkyI0s6XJ9MNbw87Fs/DCnWnWnfBoh7ZCH9Xp7LCHhZ4GeBngPAeE8JCHoKUpSlKdKUp6aIiHjJ9rA+HjH9Pxn/myP6VD+lZ/5tD+n2Pi2jwM8LIQ/V6FEwp0aI0ajHhj/AP0/yt/T5ZvHJgzszsqO2nWnfCDRD0dPUQ/qVKevh4WfbZ9tn2j7R9tHgR4URHkw9FSlKUpSlKUpSnrWkPKHx4HwYH9Pkf0yH9Mx8Gh8Wx8ekeFkIQ/T6FEwomdIaSY+PSE/yb4OPRycPJgWjOxaO2nWnkQaIeyw7oQ/ptPVwgsM+2xcQuNH28iyiHpoeipShSlClKU6U9h8KHx5Hw4H9Pkf0w/p9D4dD49I8JCBD9IoUWilEzpDSTXgaPEg5OPj2cn0+8niaM7Fo6U6U7Kd8GiHo6eih2wh/SaeohBZFg8BnKPwI9hhD0FKUpSlClKUoUp7I8pj4sMfBkf06H9Ox8O0PDIQhCECH6BQTFoTKUoQ0vw+I/4flG842cn0zH4sPOxbKdtOtO+EGiHl09gh/RaemhCEEe2Qh6ClKUpSlKUpSnSlPZfwPGWPjyPgyP6cfBofHo8LPCQhCHv1Ci0UKUIMfGaby1+RpaXJ9MmazvBnZnZTtp1p5EGiHoqephD+gU9FDzKe2whDyad1KUpSlKUpSlKFPaGkx5yx8OWP6cfBofHpDyyEIQ96pQomJhRMINGuFW6yf9Dk+nxo3xcmBbM7Fo7adlO6EIQ9HT0cO2H88bPQQ9NTzqU9XCBDzqUpSlKUKUpShT2v8D48MfAjX07NcW0eEhCEIQ91pTomJhRMoND4lX48Cmj8nJw8ezk4N5FpozsWjup1p3whCHtkIfzenoaU9XT1MIeghCHkUp206UpQpSlKU6U9raTHx5ZrgyP6dj4tjyyEIQhCHuNKdExM6JiZ05OHGjX3MFyz/hvGNnJ9PpH5y87Fo7qdad8INEPMp7BD+Z08+ns9PTwh58IQ8+lKUpTpSlKdKU9saQ+PDHwIf07HxbHlkIQhCEPbqUKJiZ0TEzpvixoa5OMy86P+GlnS5PpjS3h52Z2U7adlO6EGho9DT+mU82n6RDzoQh5FO6lKUpTpSlOyntv4Y+PDNcGR/TsfFtDyyEIQhCEPbaJiYUTFo6b4s6PBycZnSZD/AKb+nyzeN4FszsTO2nZTvhBo9FT+jtn6LT0sPPhCEO6hTtpSlKdKUpSnSnt7SY+LA+BGvp2Pi0iBCEIQ9somUKJi0dN8edGuPk4z7iY0G+DGjk4t4FozsWjpTrTrTvg0Q9uh/J2yn6ZT0cPPhCHfTvpSlKdKUpT3RpMfDhj+nNcOx5ZAhCEIe00TKFExaOm+PGjXDvB9xEDfHjZycG8laM7Fo6U76d8IQ/qdP1OlPQwh50IQh5tKUpTpSlKdae5Piwx/To1waQ8NEOkIQh7PSlCiYtHTeM6NcOsnj/KjX5RvONnJ9M0PxZedmdFO2nmQhD2WH8obP1qnZTzIQh5sIQh307aFKU6UpSnWlPcdceGa4Ea4NDw0Q6wh7MmUoUTFoobznRvgeWttC8Ol+UaWdLk+mNLeHnZnZTtpTrTtgQaIf0tndCH7VCHmwhCHbTpTspSlKFKUp6KHsmuPDNcCNcGjXHpDRCEPZqJlCiYtCYaznRv6c8XJgTxojR+Gt/T5Zvj3gWzOxaOlOtOtO2BCEIeTTup/O4Q/gEIQh20pTsoUpShSlKdKU9zeMM19Plm/p2jXHpDRCEIex0p0omZ2Jg0mcv0w9cnGJ404U5OHGjk4d4FqGdi0dKdaeXCEIf0hIh+y09DCEPMhCHfTsp0pSnSlKe7UHx4Zr6dGuDQ8MhCEIesp2UpQomLYmDSZy/TJn/043jedEKb48bOTg1krRnYtFO2nZTtgQh/QWdIJEP32EIeXCEIdtKU7KFKUKUpTrTzYezNJmuLLNcBriaHkhCEIeqp2Up0omZ2Jg0mcv06Y1ycTzvOiBvONnJ9O0f6y87FooU607KdsCEP6AkJH7nSnl06whDzIQh20pTrTpSnSlKe8vKZrhRrhY8DyQhCEPW0TOtM7Ew/DOX6daNZ5eIXLlnhP+GlnS5PpzS3hrZnQtHdTrTth0h6Gn8obPyeEh/C4Q8uEIQ7KU76UKUpShT3GlOrQ+PJriNcbHk8JCEIesomdUzOxMP8Apy/T50Pj5OIzyoh/w/6b+nyzeN4FozsWjup2U74dtP5gz8iR/AKdlO2nbCEIeVCEO2nZShSlClKdKe407IPI+ND4x4HkeSDRCHqqU6pmdiZT/py8GdGuLk4jPKKaTTQb4caN8W8C1DOxaO6nZTtgQ6Q6U/l0P4LTzKdsIeXCEOtKd1ClClKUKedD2KnZBoeR4HgeTwnhIQh6elKUKCbRnYtFDl4M6N8HJxvPKf50mmim+PGzk4NZK0Z2LRTtp2U7YdIEP5bD+I0p207YQ8qEIQ8mhSlKUpShTzoew07IQg0PI8DyPJCEIQ9LQp2LUM7FoTDk4caN8G8NcrQnjY0G850cn07P9Zedi0U7qeTDpD+V+E/jFPKhDy4Q7KU7aFKFKUpT3GnWEIQg0PI8nhPCQhCEPRUoU7FqGdi0dOTiztcv0zQuTeXl52NBpZ0uT6c0tYM7Fop3U7KdsCHSHtEP3tI/jNOtKdlPQwhDsp30pSlKU9yp1hCEINEIeEhCEIQ9FTrTotGdi0UOTjzs5fpmhcm8vO87PCH/AFb+nyzeN4FoWxaO6nZTth0h/IGEP5TTshDy4Q82lKUpSlPOh7BTrAg0QaIdIQhCEIQ9BTrTotGdmdFDfHnRy/TM8XJgxyZ2PI/wG+HGjfFvAtGdi0U7adlO2HSHkU76fw2H8vp2Q8uEIeXSlKUpSlPb6dkIQg8kOkGhohCEIQ86nSlOi0Z2Z2JhvGdHL9KXk4zHJnQ8job4sbN8GslaM7Fop6CHSHxVh5kPLpSlKUpT2+nbBog0Qh1hCEIQhCHn0TOmdGdmdiYaxnRzfSn/ANOMxzZZBpoN4zs39O0flNbFoTO6nZTth0h3076fwZI/l9O+no4ebSlKUp7BTzqdkIQg0NEPyU/BCEIQhCEPOpQpnRnZnZQ1jOjl+lJycTxzIiY00GlnRyfTj8WXnYtCZ5dO2HSHfT1cPhJTtp3w8iHm0KFKUpSnukIQg0Qh+Sn4Y0Qh0hCEPMpSgmZ0Z2Z2dNZWjl+mo88nE8cx/nSeWgca5OBGs7wLRnYtHl07YdId9PiDTup6+hSlKUp6+no4NEINDRArPEfghCECEIQ8qnYtGdGdmdiYaytHN9PTWN8escwvDpeE6b4Ms3x7wLQti0U9BDpDyKewQ/YYfz6ndT0EPLp0oUomUpT3KEIQg0NEOniPwyEIdYQh5NKdVozozozo6NLS5fp0zXFvDzzNCedHhOm+LGjfFvItC2LRTup5UOkO+n79D+h0p2Up6GEPJp0oUpSlKe5QhBoaIQ6VniP+kIQ6wh5VOlFoWjOhbKDSZy/Tpm+HeHnmaM6zoeRhvjxo3w6RYZ2LQmd1OynbDpD2iH6ykf0mnZSnoYeZQpSlKU8qHs8IQg0QaIdFpniRCEIQ6w8xMWhaM6Fo6RM5eBM5OHWXnl0jO87HkdDec6OTgaPyhaM6Ezup2U7YdIfvyEj+m07KU9BCEIeVQpSlKU8mEPZ4Qg0NDQ0dVoqZCBDpCHl0TFoWjOhaCn4ZycGWcnBrJnk3kxvOh5Q00GlnRycA1rItGdC0d1POh+9Q/qVKdlKeghCHfTspSlKU8mHs8IEINEIdVsqZ4SHWEIeUmJiYtGdC0FPwzk4Ezl4GjPJvBjkzoaQ00D/JvgRrOsC0LYtFPQw6Q/d0j+r07KehhCHdTrQpSlKU8iEPR0p6GEIQaIQh1TaFs/DHkhDpCEPITExMWhaM6FoKfhnJwpnLwNC1vjMcudDSHlo6b4cs3x7wLQti0Jnl08iHbT9tSP7DT0UIQ7adtKUKU8iHpKeihCEGiEOxaaPGfhjyQh0hCHdRMTExMWhaFoKfhnJwpnLwQWuTjMcuWODydN8WdG+LeRMzsWhM8unbDpD9vgsn9kpSnoYQh2060KUoU9wg0EIQhDsWmjxJkTHkh0hCHdRMTExMWhaFoPEfhnJxJnLwH/04zHNln/TwnTfHnRvh0iwWhaFo8unkw7afsqRlH9ppT0MIQ7KU6U6JlOlPIh6SnoWiBBoaGiHatsuWeEaIdIQh2oTExMTFoTFoFo/DN8SZy8B/9OMxzJn/AFPJ03nOjfA0flC0Z0JndTzodtP2JIh/baUp6CEIdlO2lKFKe3QhAg0NEO1NoWz/ACx5IQ6w7kxMTExaExaBaPwzfEmcvCTeDHMhfleEYaSZvgHctaM7Fop5dO2HkU/X85PWw6Qh0h/TaUp6GEOtKdtKdKe3wgNEGhoh2rTQtZZ4R5IdYd1ExMTExMoLR+Gb4kzl4Tw7w8cwmmnlMaaBo3wo1nWRaFsWhM8unnU/W8qmcw9sh1hCEOkP5/SlPQwh1pTtTKdKetp6GEIQg0Q7UxbP8seB5IdIdyExMTExMoLR+Gb4kzl4h41kzzGWtDymRoGb4cs3jWRMWxaEzy6edSn6vnLEke+Qh/PKUp6GEOtO2lKe4wINEGho7s6aPGmRMeRoh1h2plExMTCmdH4ZvjTOTiHx6yZ5mjOloaTGmjpviyzXHrImZ0LQtHl07oeRT9UzgR+rQ/lFKehhDrTtpSnuEIEINEIdy5GJ5Y8jyNHWHamUTExMExaPwzfGmcnEa42jPLpGN50NIeWjpvjzo3xayUWhaEz1dP1BIxmH7DDvh/GaUp6CEIdKU7aU609saIEGiEIdy00LkR+GPA8kPIomJiZQWjOj8M3xpnJxGuJmeXWTG86HB5Z03jOjfFpH/BaFoWjzKedT9NSEj9ph1h1hAh/EqUp6CEIdKdtKU9wgQhCDR355GLWWeFMeR5PJTExMoLRnZ+Gb40zk4jXEZ5N4MbzoY8HTWUzfC0flC0Z0LRTy6d0O+lPXQ9qyqZX4/coQhAgQ/iVPQwh1p20pT2mnbAhBoaId6bFyCeWPA8kPIomJnRaM7PwzfGb4zXEZ3vjeOTOhjwdNZTN8I6hMWxaKeXTuh5FP0bKEj96h1hCEIfwulKehhDpTupT2+HRoaGhoaO/O2hbTImPA8kO9MomFM6M7Pxo3xm+P8b4kLXJxmOXOgeT8oGqb4TS1kTFszop207aefT9Dzk/gUIQhCEIQ8iH8ApT0MIeRSlPaad8IQaId6ZnkYnljwPJ4SHdTqmZ2Z2fhm+M3xtGuJCfJxmOXOgeUx1A0b4UzWdZExaM6Ez9cwhfg/g8CBCEIQhDugQ/fKU9DDyaU9xaGiEIeRnTQuQ/zo1geR5IFOtOq0Z2Z5D/OjfEaw0a48s/+nGY5csHlMaaBo3xZZrGsiYti0LR209wh7CjOT+IwhAhCEO2EP3ulPIh6OlPLh7JCEGiHk55NIW8s8KY8DyPJ0pSlKUotGdmeQ/DN8RrDRvjyz/6cZnmTF/xpMaaCG+PLNceslFozoWjzKfpCMo/i8IQhCEIQ7IQ74fuNKerpT11PQwaIQhDyE2jPKXOh4HgeRoh0pSlFozozsxyH40b4qaw0b48s8PJgxzJi/KaTPC0EN4WjXFpFFozsWjzKe0w9WkZUP49CEIQhCHZCHkQ/XaeRTvp3U9LT11PQwaINDRDyc70hciZ4UzWB5HkhDsotGdGdmeQiZviNcbRvGdHg3h45hOjSY8tBDeUzXE0f8FozsWjzKfoSEj+SwhCEIQ6whDthD9dpTz6ehh5NKeup6CDRCDRDvoJtGeUTzoeDWB5GiHYmLQtGdwxyJkTN8ZrDRvK0Pj3kzzGXRpMeWENZTNcR+ULQti0fpiQj+VwhCEIQ6whDuhD9bp3U76ehh5VKetp6FoaINEPKzyNGd5ZEx8ZrA8jRDqmZ0JmORozyJjSZvjNYaNJMfFpGeVoy0z8DwENKmuIaeRMzsWin6QhI/mUIQhCECEIdsIQ/aaehhDyKU9bT0EGhkGiEPJzpozyiaY8o1xjwNEOqYtC0Y5IZ2mNJm+M1ho0kzXE0Ll1ky0weAg0a4kaTyJi2Z0U8ynvKP5vCEIQhCEIQh2wh+9Qh206Up62nnwgQaGiHlZ5GZ2mDwh8Y8DR1TKZ0Y5DOkxqm+M1hoapriFyayZaYPB+UfhjRriTNZ1kotmdCZ207qf3OEIQhCEIQhCHZCH6vT2CEId9Ke3QhCEId1OudtGeRBEPBrA8kOtM7McgtJjVN8ZrDQx8SPFvBnWdA8n5R+GNG+NM1jWRMzszoTO2ndT+8QhCEIQhCHZCEP1anr4Q8ilPWUp57QQaGiHlJtGeUTTBpDwPA8kOiZnZjkE0xqm8DwGuJM8W8GdZ0DymflH4Y0a40zWNZKLRnYmeZT+8whCEIQhCEOsIQ/VqevhDyKetp57Q0Qg0Q8vPI0Z3lnTwoeB4IdEzOjOyjyjeB5DXHln+8GdZ0DymRo/A0bwma42ii0Z0LR5lP73CEIQhCEIQh1hCH6pT18IeRTy4ewQgQaIeWtNGeUTTOjyPB4SAmZ0LQNGsDyGsZZ/8ATBnedB4Uxpo/DGjeEzXG0C0Z0LR8DIQhCECEIdYQh+5wh30p6ynnQaCEIeWjPIzO0zr4TwkBMTEwaNZHkNZzom8i1ln5ImRoGjWEzXG0GdGdi0fA2EIQhCEIQh1hCEP1qnpYQ76U9hp5MIDRCHmZ20Z5EUoQhDomJg8msjyDymeHWTxJn5Jljy0DRrKZrjP+C0Z2LR5tPgFCEIQhCEIdYQhD9Tp6uEO+lPaoQIQaO+nYtNGeQTp5FBoeRoGqeFo8SPyRMeWgaNZpriHULRnYtFPglCEIQIQhDpCEP1inpoQ76e1QgQhCHlpmeQWkzymhogQ8MPEfk/DHloIaRriGmhMzsWinbTup8B4QhCEIQhAhCECH6ZTpT1cId9PaoQIQhDzM7aM7QmeS0NHSHhhQ/DHgINGuMaaEzOzOinmU+BUIQhCEIQIQhD9PpT1cPIp0h7PCEIQh5i00Z2JnktDR1h0/DHgJRo1xo0mhMzszop8GIQhCEIQh0hCEIdIfpVO2npYe5wIQhDzKLYtIp5DQ0dIQ6fhjwETGjXGmay8iYtmdFPg1CEIQhCECEIQhDpD9Jp6uHuUIQaIQ81aZnYmeQ0NHSEOn/R4PyiJjRrjTNZaEzOhaKfBuEIQgQhCBCEIQIQ/SKdlPTQh7HTzYEIQaPNTZnYtHkQ6tHY8H5R+GPJrCZrGkJmdC0JnwehCECEIQIQhCEIfo9KdlPSwh5cPT082EGhohDzlsWyne0dP+jR0gPB+Ufhjyawmaw0Ji0LYmfB+EIQhCEIQhCEIQhD9GpTrT00IexU82EINEIQ81aZnYtHfDp+GNHSA8H5R+GPJrCZrjaKLQtCZ8IoQhCEIQhCEIQ/SKU9VD2KlOtPIhCEIEPNTYti0d8BM/DGjrR4TI0fhjyayma42ii0Z2JnwjhCEIQhAhCEOsP0WnWnpoeXD01KebCDRCEO6netszsp5FPwxo6Qo8pkaP+jyayma42gzozsTO6nwdhCEIQhCEIQgQ6Q/QqU7KelhDyoenp57RAh5sFpozsWjyEz8Mah1o8pjTQPJrKZrjZ/wWjOxM+E0IQhCEIQhCEIQIfoVKeqhDyoempTzmiBDzk9IzsWjyFoiY1DrR5TGmgeTWaa4z/gtGdiZ8HoeTCEIQhCEIQhCH6JTrT08PYaU8yEIQ9B+ULYtCZ3rREx/g60eUxpoHk1k1xn5QtGdiZ8KYQhCEIQgQhCH6HSnWnpoQ9gpTzYQgQ86C20Z3SnetDzRnWjSY8tA8msmuM/KFozsTR8KoQhCEIQgQhCEIfoFKU9TCHlQ9NSnmQaIegeS6yZ2mUp2Q/wCCdHk7KNJjy0Dyaya4z8oWjOxM76fCSEIQhCEIdIQh+g0pTpT00PKh6alPMaGiHoGkz/WTPIJlO1OFTHk7YmPLQPJrJrjPyhaM7FqnfT4TQhCEIQhCEIQh+gU609NCHmw9FSnmQhD0DjPCxbaFpMp2rR+NDy0drSY8tA8jya4x1C0Z2LR8JoeTCEIQhCEIQhD3+iZ0p6eHsNPNaGj0LweLWRbTEdq0NJjTQQ6tJjy0DyNGuMdQmZ2LSPhRDyIQgQhCEIQhD3+lCnp4Q9fSnmtDR6F4R/rIuQTTOxMTHk7aNJjzAeRo1xjqFozoWj4Uwh3whCEIQhCEIQ9+pSnqYewU81oh6F5TPC0LkaFtM7Ez/prJ0h0o0mPIPI8msDqFozoWj9CpQp4kU8SKPSFpM8SPEjxI8SKh6QtJniRUVHiRUVFRUVFR4kdaVH9QhCEIQhCEIQhD32lKU9PCHkw9LSnmQaPQtJjwLWkZ5BNM6ITGho7afhjwDyPJrA00LRnQtHs1KeJHiQ9o+4jxnjPGeNnjFtj0LY9HiZ4zxD2eI8Y9n3DxnjPuHjPuM+4z7jPGzxs8TPFo/wBF0f6P9H+j/R/o/wBH+j/R/o/0f6P9H+j/AGf7P9n+yaP9n+z/AGf7P9l5C8hdl2eLZ4tnj2fc2Ll0fdZ91i5j7x95H3cn3cnjyfcyLeSo8SP5vDsgQhCECEIQhCHvtKUp6eDR0p3Q9NTzINHof+jwflGdi2Jo6f8ARo/4U7KfhjyDyPJrCGmhaM6Fo9PSoqHpHiQ+RC5B8guRnj0eLQ3o/J0/BUeJHjR4zxnjPGzxs8TPEys/J+T8n5IQ8J4TwngPts+0z7TPss+yz7DPsM/85/5z/wA5/wCc/wDOf+c/85/5z/zo/wDOj/zo/wDOj/zo/wDOj7CPsI+wj7CPsI+yj7KPso+yj7OT7KPs5Ps5Ps5Ps5Ps5Ps5Ps5PsZPsZP8Az5P/AD5P/Pk/82T/AM2T/wA2T/yo/wDKj/yo/wDIf+Q/8h/5Gf8Am0f+bZ9jkPs8h9rlPBynh5RPkHrkPHs+5+Pui5Txo+4hbyyoqP5lCEIEIQIQhD3ylKU9PDyoelTPMg0eieEx5aFpozyC2eIGMpTsp/0eQeR5NYQ08i0Z0LR5dRTxoe0fcHyH3B8jPHoumf6PyeEh+D/JUeJHjPGeM8Z4mVn5PyQh4TwnhPAeBn22fbZ9pn2WfZZ9hn2D7B9g+wfYQuFH2UfaR9pH20eBHgR4EeFHhRCIh7dCEIjwo8KPBk+3k+1g+zg+xg/8+B/S4P8Ay5H9KP6Rn/n2j7HIfa5UTkP/AKIrPELZUeJCdP3SHucCEIQhCECEIe+UpSnp4Q8mHsUGj0TymPDK0LQtHiOqZ3f9HkHkeTWENNC0Z0LR2/cHyHjZ4mfk/JDwkIj8FR4keM8Z4zxMrPyfkIQ8JDwnhFhn22faYuEXALgFwo+yj7SPto+2eBHgR4UeE8JCH6jCI8KPt5HxYHwYH9Pk/wDMh/Tj+m0Lh2h8fIeHlP8AQ2eMKio/kUIQhCEIQhCEIe80pSnqIdKe0waPRNJjwRoTFop0omdtP+jwDyPJrCGnkWjOhaOvhIfgqPEeI8Z4isofkIQhCHhZ4GfbYuJi4RcJ9kXCj7R9tHgPAeFEIftUR4UfbyfayP6fDP8AzZHwD+n0Lh5EPGkf6FWFR/HIQhDpCEIQhD3uiZSnSnpIQ8+Hq4Q9Ex4HkKU6JlO94GPI8msJjWkLRnQtB4inWEIQh4TwMXGxcTFwi4RcIuJC4kLjPAeEhD9+8KHx5HwYPsIfAPh2fa1Hho/KcP4nCHWEIQhCEIQhCEPeaUomdEekhDyYd0PVNDR6N5Hg6UomU8h5Gh5Hk1hMaaFozohCEFkWGLiYuEXCLiPtC4zwHhPCQ/h0R4UPjyz/AM+b9kfCzwbv29DTQj+HQh0h0hCEIQgQhCHvFKUpT08PJh3Q9U0NBD0LyPA0dEylPIeENNDyPJrCGmj7bFxC4hcQuMWDwkIfx2H2837eTXCmLg0j7LNcWkkmRjP4VCBCEIQhCEIQhCEPeKUpT08PJh3Q9VBo9HB5Hk815THljyPJ4TwkP5VEQ1jOl9lH2Ua4R8ejw6Iz+DwhCBCEIQhCEIQh7xSlEynpoQ8+EPUwaIejeR5PNaTNYZ5VP5VDXHln2UPhN8e0/DojP4LAhAhCEIQgQhD3mlKFPSw8mHdDuh6KDR6RoeT+kQeEPhR9gfCzwaIz+Aw6whCEIQhCEIQh7tSlKUp6WHoIepg0Q9I0Q/pcQ8Jr7KPsj4Wa49IjPQU/bYdIEIQhCEIQhCHu1KUpT00PJh3Q9TCHpYQ7Ef0qI8CNcSZ9kfCzWNI/J++QIdIQhCECEIQ91oUpSnpoeRCHbD1MGiHpYQ9LCH878KPBkfHk1wn2tDxo/eIQIQIQhCEIQhCEPdaUpRMp66EO2HqYQh6aHnQhD+i6xlj4UPhNcekRn7xAgQhCEIQIQhD3SnSiZTpT01KdYQ7YQ8ynmNEPTQh3w/p8PCh8eTXCfa0PGj93gQhCEIQhCEIQ91pSlOlPT06waO6HqWho8ink/gh2Q/rTxlj4sj4DXHpOM/codIQINEIQIEIQh7rSlKFPRw8hoh2w9TBo8inbSnWEP16nfTpSlKUpSlKUpSlKdaUKdKU76UpSlKUpSlKUpShT9CiPDlj4ss1ws+1oeNH7hAh0hCEIQhCEGiHu1EynSnp6dYQ7Yegp5DRD9np0p0oUoUpTrTsoUKFKUpSlKUoU6U9goU7aU6Up7y+PLHwofAaxpEZ+6whCEIQhCHuqZSlPWwaPR08uEO+lO6n6ZTyKd1ClKUpSlKUpT9Pp7jEeDJrhyPh0PGhpn7lCEIQhCEIe5U6UTKU9bBo9PTvg0eRT9KpSnZTupSlKUpSn8UiNceWPgY+LQ8tH7fCEIQhCEIQh7jTrRMp66EO2HoKd8IeRT9CpSnk0pSlKUp/InxZY+BD4Wa49I/b4QhCEIQhCHulKU9dCHbD0FO+EO+lPeqUp5VKUpSnWnSn8meMsfDkfAa4tI/aodYQhCBCEIQ9wp0pRMoU9XCEOyHoKd8Ie+0oU7qUpSlKFKfzR5R9vJrgQ+LSIz9rhCEIEIQhD3CnWiZT1zRDsh3Q8mne0Q92pTrTspSlKdlKU/ncQ8ZNcOR8Oh40fskOyBCEIEIQh7pSlCnrGho7Id0PQwhD2+lOtOtKUpSlKFP6O8o1xZY+Fj49DTR+0QhCHWEIe50pShT1bRDshD07RD2mlPIpSlKUKFP6e0mPhyPgHxaQ8tH7PCEIQgQhD3OiZT1rRDth59O+EPbqUpSlKf1lpM1w5HwMfFoaaP2WEIQhDpCEIe40ometaIdsO2HuFPJpSlKUp/Ymk0+BD4Ga49ZP2OBCEIQ6whD22nWiZT10IdkPQU9qpSlKU/tT48sfAh8GjWNI/YmiEIQhDrCEPcaU9c0Q7Iegp6ynkUpSlPKp/Z3xZY+AfDo1jSP2GECEIdYQh7jSlPWtDR2Q9BT01PJp0pTyKfoUP5a+LLHwD4dDy0fr8IQhCBDpCHuNKU9a0Q7IeZT11KUpSnkU9/hD+atU1w5Y+AfFoaaP2CEIQ7IQh7fSlPWwh2Q8ynqaU6UpTtp6pHsUIQhD+etJmuDI+BmuLSGmj9dh0hDsg0Q9wpT1sIdkPYaemR7pD+jPKZrgQ+DQ+PSP12BCEOyEIe30p66EOsPWUpTrT9ChCH9Oecs1wGuLaGmfrUIEIEOyDR7fSlPTU7mjsh51PJp0oU6096hCH9YaTNcOWb4dIedI/WoEIQgQ6QaIe0U7aUp61oh6ulPe4QhCEP69EPjyzXAjfHrJ+tQ6wh2w9upSlPWQh2Q82nZTrT3iEP7Q8ZY+DLNcDGmj9bhAh1hCHs9O6iZT1kIdkPJp0p75CEP7c0ma4sMf05rh2j9Zh1h2QhD2andSlPWQh5lCnvUIQ/uu+POjX06NcOkPLR+sQIQh2Qh7bSlPWQaOynWlPeoQh/e4cnBlmuDRrj0j9Wh1hCHWEIe2UpT1kCnfT3aEIfAJ4yzk+nNcWkRn6rDpCEOyEPbKUpT11PdoQIfAl5TNcOWcnA0NNH6vAh2wh7ZSlKfqEIQ+B7SZvhyzX07N5eT9XhDthCHtdKUp+lwhDtR8D2kzXDlmvpzXHtH6vCHbCHtlKU/R4Qh8G3nLOT6c1xbR+T9Wh2wh7ZRM/QoIhD4QvKZrgwzk4dZHUfqUOkO5oh7XSlPfYEPhO85ZrgyzX07Nce0fqsOyEIQ9qpSnvMIQ+FvJw50a+n0a49I/UoEOyBCHtVKU91gQ+GWuPLOX6c1x6R+swhCHtVKU9wgiHw31x4Zr6dHJw6yfqUId0Ie1U9uh8PtceGa+nRrg0h50j9XhCEPaaUp7RD4htI5eDOjXDtDTR+sQh7VSnsiIfEdpM3wYZycGsn6tDo0Q9ppT2GHxM1jLNfT5NcG0NNH6rAhD5NNJnJwZZvh3k/VYEIQ9PT5Baxlm/p8s5OHWT9VhCEPk3vjxo19Ma4doaZ+pwhCEPYUfHnWMs5Pp0zXHvJ+qQ6Q9ej4+a48M19Mb4d5H+D9SgQh63B8f98edLf0zNce8n6lCBCHpadiPkFvixo5PpjWdZP1KECHqV/wA95R8SWkzfBhmvpmjWNZP1GEIQh6bJ6pHxs3w40cnBrI00fpsOkIQIelR8iGkzfBhm/p9I1nWT9Qh6bP8Az5FtJm/pkb4d5Gfp8IejX/fd0fFbWM6N/TI5OHeT9Qh6JHuqPi1vhxo19MzfHvJ+nw9Bk9Kj4+74saOT6b8aTT/ToQ+Uespm/p8s39PtDy0fp0PlI0mb+nwzk4t5P1nJ7Qj44648aN/TG+HeT9NhDvR7aj43748aOT6do1lo/TYd2We0I+OrSZv6fDN/T6RrLR+o4PZ0fBaH7E0mcn0xvi3k/T0ezI+Pu+LGjf0xrj3k/TcnsiOiPj9y/T50cnBvJ/w/Ss/99lR8gtYzo39MjfDvJ+k5PYUfIjl4MaOT6faGmj9Gwz2BCEfInWUzf02Wb4Noah+hr/qPXI+R+8Z0uT6ZmsayfoWP+etQI+SERvgxo39NpGsvJ7/hnrEIR8lNJaXJ9Kb495PfV/1HqoCPkxvhxo39KzeNZPe8HqUCPk20mcn0yN8O8nvOWeoR8od8eNHJ9Kb4t5Pd0emR8j6eVTyuThxtcn0+8jTR7pk9Kj5RU7dYzo39Llm+DeT3JHpEdEfKnfHja5PptI1lo9wTPRIQj5NU8undpZZyfTZZyfT7yNNHtqPQoR8n6U6Up307d4zo5vpTWWj2xHoEfKOnWnbTpTsaTN/TYZyfT7yNQ94Qj5UU76UKU7NYxo5vpTWWj3ZHyrpTpTvp2NZ0cn02WcnByZPc0IEfKylO+nSnZvjxo5vpYmmj29CPkjD2ClO+lKdms50cn0qOTh3k9oR2I+W1Kd1KdKdd8XHs5PpWbzrL9ejykfLmlO6nSnXec7XJ9KcnFvJ69Hej5dU60KdlClOvJw8ezk+l0jWXk9WjvQj5RQ9VSlKUKdlKUp0aTOT6bOjl4t4fsKPmBQpSlO2lClD/AKcn0+NHJ9NtDTR6fJ3I+VUPUU6UpSnZSlKdNZzo5PpUzk4t4PSo6oEfMelKUoU60pSlOnL9NnRvg3k9Jj/ghAj5lUpSlKdlKFOm+LGzk+lN8esnoc/9R0R8tYeopSlKUp0pSlKDjPRZECPlxD1FKUpSlOlKUp6LD/KPmrSlKUoUoU9Hj/nzCh6WlKUpT0vCfMWHpaUpSno8uPP5XzHh6WlPScOj554cadXzz4n+Pnnxua+aUIewcH/PnnxuP/8AnzWh6zi1T5sQh6njcfz0x/8An558T/Pz043/AJ+efHo+eaMOr558TPnmjLPnnxHzzRn/AJ88+Nnz0y/x888M+eaEz554Pnmj56YPnov+fPPLP/8AejJ89EfPNHzR/8QAJhEBAQABBAIDAQADAQEBAAAAABEBEBIgQDBQAmBwIRMxUXGAYf/aAAgBAxEBPwHwx9HiI0r/AMbv+v5l/XOu7X6bEaV/FyuMv6/iONeGOnXCvq1fcojSv/G7/rH/AOKjjVeCOnXGv0mNKXLGVcqru11Y/OIjSm5SOFVXs4/OIhTd/wBYyRxqu7XCvrdfbojS5Y+RHGqruV9TiPtFdKNKx8lI41XOP2aNNzGSONV6Kv0uNLlj5UiOFVXcr9TuW8iONV3K9DH5lv8A+rjKI41Vco6leij8GqvBVd/Hyzhj5YyiI41XKO1X5bHKuzcsfLGSI41Xoa/TsZY+f/SI5VX7hj5/9fzKIjhVVxjt1+nY+WVxlCONV54V4K+jx+G4zlj5VpHKq7Nc693Xij8GrHyfxEcqrjH7TW5/EI41VcI7le5r8SrHyVCOVV+3VjKoiOVV4I81fSo+mxHuI4VufzKIjlX2KPocfQ44VjL+ZQjlVcI6NfokeWOFYyqEc64R0a81fpFYyqNI5VWsfk1e7jSNaqv9oRyqvxivNHK5XK5bst+W/Lflvb29vb27Cq9HHihW5X8yhHOutX3iqrw1XCI4RERzjwXLdluy3N7c3Kr1NVVwhHOq5R5q/B64xxiIjlHkrdlub25uVXpawqIRyquUfe48seaq4xwiIjrXLc3tyq9BCqqVCOVVyjz116+11rGlVxiNYiI7G7Lc3KquzHCm5/MoRzqveR7iI9JVI4VwiI1iI7Nbm5uVVaVpEdKG4r+ZR4arq16aPsFc64REaRER2q3NyqrSuMeaG5jKqjSOVV1a4R+CVXKq1iI0iI7dbm5VVpVcY8MIjd/1SojtVwr22XbqutGsaV2q5VwiNYiO5ublVWlc45QiKxkpHgpXUr00e/rxxpXfrWI1iI7lbm5Va1zjhCI3ZYyV/MoR4K8MeKvwyPFWsRpER3a3KqtK8cIi5wxnBX8yjt17PL3teqqtIjWI7tKqtK8kRjOcMZw0uEdCNY5V4K+116mtIjWIjt1WlVVV44jGc4Y+WMtKj6Vl7OunVeopEaxHcqtaqq8URjOcMfLGWlSo88fh8R265RHbqqQqqqvBnCMZzhuxn/bSv5lHsI+216WI7dVSFVVVzz8UWMfLGf8AbSv5lHnjz14I9jX0WtI9BER2qqtIUquUZwj/AE3/APX/AIXK4R4a4x9Mr3NeaO/ER2qrSIUpXHOEMfP/AK/8aVEeaPPXv695HhjyR0oiPLSPDVaxFK5RnCG//r/xSojzR568UcI8MdGq6lfQa4R3oiPJWkeCqUiP6pStYiGPn/1/4pX8R5o9PWXWpVdGvf1xjuxEeOtY8FVWkQpXCIhj5v40r+ZR5o78elqqqq8tfQ47kR464QjjVVWkf1SuERDHzfzL+lfzKPDXCPPXjjWPX1VfS47kR16pSIj+qVrCP9MfN/Mv6Ujw1wjz1549tVV9FjnHUiOtVKrSJlVVXCP7hj5v5l/cK0jw1wj8DrSPBEdWPFXONI6kKpVax/W5StYmcMfJcZKVHhqtY+x1xry10I8MaVxrrVrWsI6saUrWIquOcJnDHyXGSlRHhrWPtFcK9VHgjq1pGkdelI0j+4blaRGfi/uGPktKVEeGtY+4V4a8VdOO9WkdqqRpEXOG5VIz8Uzhj5KUxkjw1rHnr6/WtVzrwV1I4V4Y81UjSONeCPDSNc4f1uY+SkZ+L+4Y+SlKR+CVXGq7kd2q4Rxro1xiLluVpn4v7hj5KUr/AGj8HquFVxr0ceavHXSrhEK3NM4KpSkfco6Va1XCq7ceSPNVI0jhXSpHCFUhVKUj75VeWuNcK410I8keaq1jq0rlGlaVWlax+AVXOuFVrXhr1lcI61I0hEcKrSqVEeuqq4VpVKVVVSq0qvc1zrhWtV4a6UeCPNXOuVeSkaRpHCq0xlpUR6Cvsdc61qq0r2lc66FK4RpEa1WmMqVEfg1cq4VWtejjzVzrrxpEa1rVKiPutdmq1rWq6keWPNXejWNa1qlRHVqq+q1VcI8sR5a1qta8ddWI8td6NYjStapUR99rwRHirhVaVXoI81I4V1o1/iNK1qlRHVhHaj7DWtVWlcK70dWulHCOVUpnDxx9Trv11arWq0quNenrsVrGt/6mEcI/uGPkUj6ZHSjjVV2a6tcKrSvQR0q6NaxrX8Rwj+4bimfi68IhERERERERtRERERERERERHYjzR4arq12qrSu/EejrWNauMo4Q3KpHhiIiERERH8fx/Fw3YbsN+G9/kf5H+R/kf5H+Rvy35b8t+W/Lflvy3Zbst2W7LdluyuVy3Zbst2W7Lflvy35f5Mv8mX+R/kf5G/Dfhvw3YXD+OlHkjo15a7NVWld+PHXgrzVrHDc/iOO7/rGVNrX+NP6iI0rc3t7e/wAje3tyqr1ly3Zb8t+W9vb8N2G7CvFERHhiI81V5K7NK0rvRHRrqRw3OUbmMqbWtbm9vb29uVX0G5bst7e34bsLh4YR4Y81emqq0ruxCPPXQrWOG5XCI3ZY+Sm9uVX1C5bst7e34bsOcRHgiI8VeWuzVVpXdhHnroV4MZVwiLnDHzaR9YuW7Le3t2HhjnHsq4V3IiPSRwquER5K+qXLdlvb27DnERyj2FVrXbiPSxwqvHVfXv63Zb2/CucRHGOVenqtKrtx0aVwro1XuIiIiIiIiIiIiPS7st7fhXgiOEetqunHiiI89K4V5I41XqIiIjxR2o0iO1uy3t2HhiPTV4KrhXajoV049NERyhEdKPaf1uy3t2Hij0MeOq4V2Y6FeyiOUR9V3Zb2/CvbVWtdmI9HHXiOERxiPrNy3t+Fw9pVV0Y8cR569JEcI1iI9PXQrWq6NdTdlvbsPBHZroVVcK68dCu9EaxCEezqtK9tuy3rh4I9TXKvFHjjoUrrRHgj09fTblubsK8EenpXCq1rox4Y5V4I8URpGkRHpa8VfTLlubsPDHpapXjrzREeavBHGI9FXOq+wXLe3YeuqqrxV16516nL7puy3q9bSu1Ecq51xjlEd2vudy3t2Hp65VXZjnSONcI9DVeGvTwiIiIiIhEREaREREeu3ZbsK9dXZiONI416KvUREeviI9Fct64d+vFWldqONI4x3a9FEfQ4iO5ubsPS1xrtx9FiPqMRHY3ZY+T0leKutHOO1Xnjwx9giOrjOW9cO7SPDWtdeONfXoiO1CIjsxHTxnLexnGXrKrqxH1qPZREdOOjcsfNuw9ZXWj6hEfQYiPPEdDex8sPWV1Y+kx7KO5EeWI8ty3MZw9XX5JEeWPJEeSsfNcOMdKulXjj6JH2WPHHjre3YeatY69eOPfR9ujwxHixnLexlwjyxrXTrxR+URHKPBEeHdlvVwjlXKOtX5tEcYjnHhx8ssfJ6mvdx7KPpccY5xzrdluw5R6Cle2j8EjjHKOdY+Tdh4a7lfW4jlGkfWY4RxiOWMt64eoruV+RRrEcIjljLer0terj8XjWOMcsfJuw/W488axwjjjLeuH0SER+MR440iNY44+Te/V64x54hEaxHDHzbsPQZdeIj8zjSNY4YznDHzV+3RpGsRrvy34fgcfXY8sQjWI1x827D77CvNEfU60iPBERGka4+WcMfN9KpHqYjoR9brjHKIjWNcfNuw9Bl9UrxRwr6/XGOMRGkRpjOcMfN3MsPpUdKPp1V6GOERGkRpj5sfLGXWy9NGsd2PscR0q6scIiNIhjOWPm/Zq8EaxEaRpj5sfLGXQy/Va8ERpEQiGPlnDHzw8eX0CPxqvDGkRCI/0x8/8ArGcZeLL31fe49FXgiERER4sv0KO9XgiER+oR3q8ERHizh+jxHYrhXSy7WH5hHdroZesiI/HojsVrXly/UY7FdGP1KOvXTj9QiP3yO9l9oy+6x++x+W1+Dx9srSvSV/8AFcdGPr+X7tl9Jr/47//EACURAQEAAAYDAQEAAgMAAAAAAAARARASIEBQMGBwIQIxgBNRkP/aAAgBAhEBPwGPUayiER90qsoyj2quPHuVVsj9c2PTK+FVSETF91qqzjZXo1cGvjNZxtrnR28ZVy69/mCNlc6O4jnV6xERtjnRtpHJrvY9qjsI216xXyWPucesR6tHpFZR6rWUe6x8Cr4TEf7f1/4CV/4h1/tXX+pFfdo2V9qjxx+qyr7tH6r71MVfLvx45gmCYNODTg0YNDQ0NDTi04pi7Of9Kzr5XVVxZg04NODQ0NOKYusis6+O156qq5EaWloaUR00fuCvh9dHVVy40tLSjo4/cFZ1lXwyuhqq5NZRGlpRHPiY4KzrKvgcR4659VXNjS0tKObEVnXxeubVdBGlHLiK318PjbXNqugjSiOTpXHBW6vicRsrlVVdBGlEcSso/cFbqzj4jEc+q6HS0ojhVlH7grOs69ijtozrkVXQxERwayxwTFW+s4316lHoFeet9V0MRER56REVnWdZx6Jg9VjKuNVeKOTEeakRFV19dbG2vQo5NV0kRHkpDSuOCt9Zx6bHir0euJVdLEeOkI/cFb69Nj1WONVdLEeKkI/cFb69Kj22MqyrnxnEeGkImOCvTo5des1lXOjKkR4oRFeCvQYjn163XQ1SN9UjKKrfXfYYOij12udGVUjwxlFVvru8MHwSudGVI8ERlH7grxR2mGCPPHTREcWO4rnRlVRG+Iy0v3BXijscMHex6dXMiIypEbKRnH7grxR12GD1eO3quXERlVIjbGcTHBXgpEdVhg9ErKOBXbRnXMiMqrKPDEVW+so6fB2URHjjhx6FXLiMqUjfCIqvFHSRzaV2UcCOzjKuVCNn6qI3QiKrxR0Menx5Y72MqVyY20iNsZRVeCkc3DB6dHkjuK8cK5kbKuCIjP8AMUZQrwUiPcI5EdJXnjkUhG6kRlX5ijKP3BXgrl1XsUdlXUx4KuCIhURlH7grxxHu0b46+usjbVIjKIyj/CvBXvsZR2VdXGVZ1lGURlH7gr4ZGUdZXVxG2tkRnH6r4lHVV1Ub6ziM4iuZGyvNHsUR1NdTEeKIziK+HwjOI6eupiN9ZRGcRXhr4NG2OorqY31lEZxFV4K+EQjq66iPFEZxFdLVVVVVKqqr2eOlrqI8FI2RFV3tZVVVVeqx0ldPG+KRGyKrp6yqqqlVXGqqquXHZRvjl108b4uKt0K8NeOuqqvPVVXokbI7CORG+P3BW6Fc+qqtTU1NTU1NTU1NTU1NSq1NTU1NTU1NWC4Lg5VVXoUZxnHokb4iqjZpK8dK2VVVVfr9fqYtOLTi0YtDQ/42hoaMGjBpwacGnBpwacEwTBMEwTBMEwTBEwTBMGnBpwacGjBowaMGhoaGnFpxTFMX6/WyuBVV3sRGUejxviN+l/hXguCqq4v1EacWhoaGhpwREdbEwacGlpaUxTF+sq81V3cR0VeaOPG+NLfH7grbGlpaGhpaUehRERMXAqu4iO2jgx4NLdUwfuCmlpR6lERHlruIyiObXSx4Mf5fuDbX5imL1yIjyV3MRzK4Nb48ceDH+UxwVsr2KIj0OOZXBrhx4Mf5wTHBXtcRHeRnHMrkR448GOGGLH+cXeVVVVKqldPEd/HLrhxwI8GOGGLH+HuUR3scquDXCj3+I8VdfEeuR56qq9QiO5iOTXdR5aqvXYjtojk1w48NbY5lVXs8R+uxjKI5FdHHGqq9viFV1cbYjj1za41VXoMRGcRlEREREdJEZV1Mbo7KOJVejVWVK20qq8sRHHiI66MojtK8lV38I5URER4aqsojiREdhEc2vJHAqudEcCO9iN1cWI6iN8dVHjqufHrMRHkjxaUxdNHgjkVwI31z42R1dVSq89KVVVVcSEcOI6OkbIzjkVwIzrnR0tVXZUrgRtjxxpRzo8MbI49fFqquZEba6KNkcavZqV2VV4o80Rtrpo9Ejqa9IrjREbKrpY41emVXrseOIjZVcOOBHrde0R4oiNteWtkRwI4td5Ve4x4ojbXhjwRwY9Bwb6r4LEKzqvJVcSN8eSuqqqqvhsRurbG6q4kfUY31XZYPn8Rvquxr57GUR94jKI7PB7BVV3ddLGUR8MqvbYjrsHq1cuq2xnVemxHTRswe01wK6aqqtlcmvBCI+4V4ojp8HziuBXgjSjpMHyKOprwRHstfDK3xpR0H8u+r4lW+NKObg+uaWlzMH1aq2xpRycH1qtuODS9Fr1evVqrZGP8AKOLg+vVtjS7qvnVbIx/lHBwesV4K4FVxq9XqtmODH+XnwfZqzjSjy4Ps1VWelpePB6ZXNj1muJHAqso0I8eDp4j45VV0NV5MHSRsr5rHkqqrr6qugj4zHiqq8X8vQa+Rxw8H2iOD/LbVceuTXcR7xHmwfWarhR5MMX1yq5eD6/VcnB9hquNg+y1xMH2iuBg+1V58H3nB96wfJ48cREehYPkccau/wet4Phn/xAA2EAACAQQBAgMGBgEDBQEAAAAAIQERIjGAAhBREkBhAyBBUGCBIzAyUnCRQmKQsBNTcYLB0P/aAAgBAQAGPwL+L/8AVPxLboKjip3K8P6Kcoob2I6U5QTPCfsU5QNkRP8ARXhNC6KG+Fqkmfh3PQnxRQtQ4Xc3tR0ugrxmvoUHBWMz8TvBvhSS208RdxPUtuN7kdKzDLJqU5RUpy/osn7FOUUN8KTBXhPhI8UIpzihXhNPQvg3uQM7cu5ZNSnLjQrwmhdBvcjpdB4uElOfBlue5XMdze9BSSyaF0Vg/wBRbdBvegZ2kV3EvgsmvoODfBl0FfZ8jw+040PF7OfsU5Qb3oKcoK+z5UKe045+J+HNKF0G96BiUjjxQWqfiV+Hc3wQxlt0dhxTmK6IN8EFJgmfZ8vsfi8KEeGfEb4IGfhz4SntOK7leE/YpKGb4MrCkn/OJLJp6Digze9A4KxPi9CI/Ry+JWY+56G96CnKCyV2K8uPhnufuiPidzfFlqmS7h/7CuMjN70Ukr8SK3ExxmvodvQpyN70FOUE/H0Jp/R2Gb4spxwK0cUN8UMmimRL1JS7iwMRvcgZX49zv6m+dJDHiEb5MK/1BT4gze9DH8S3Binob4oLoLPuVpQ3zpygmeGZJ7R8SvwN8UU5QVhSOPFM/EtZ0RvchjjB++C3PY3xQXQy1x2J/wAZ7Dg3xRTnB+HNY7Dj/pyb5Iugr7LlQp7Th4Z/cV43Qb4opygr7OaSficFH+R+Hy8QzfBFJK8beRT2nHxx3K+y5fYug3wQdqH/AHILJ8Mjg3ycUnuKfFHYpMeDmJwb4opyg/DnxR2L+NJK8J8QzfBF0H4fI8PtuFCvs5+xTlBvginOCvsuX2JjnFY7leE0HBvginKDxcJ8MlPacfuVhHeDfBDKwisswWs3yrjl3P3R3KcoK+zn7FJg3xpPxLboKcoLJoODfBF0C5VgpIrZPQ3wRTlBZNY/aU5Kew4pJa4N8EU5QV4yXRQugrwmoze9FJg/DnwlykpyipXhP2LoN70MtmlTFvc7ltpg3xrCkb9Q7SJwb4+p39SsYLoK8JqM1iwGAwYMGDBgwYMGDBgZgGZDJkMhgwfpMGDB9W3Qfv8A/ginKCvs5+xdBr/gwYMGDopMhgwYMH1Ei6BXFCkxUsmg4NicGDB1yGDB9OIpygsmsftKSp7AlJ6GmjPpzBg6KQwYPpenKC2ax+0ujwg4pJaxmy2DB0RgwfSVOUVK+zmhfFAugrwn7Dg2bwYBSGD6ObLJoX8SvGSnKCvCaDg2gwCkMH0V3K8JpMER7Tj9ysDLUYRtJgQjB9D9yvCaF0VgUh2kTg2nwCkwYPoTtJdHigmkhdBZNRm1GDAhGDB9A9pP3QdpC6CvCfsUmDazAhGD5/2kij4wRVSFJgsQ4NrsGARg+e2zWC6KHRKT0NscApMGD5y4J8E5J8cUEGGWs20wKT5y4K+zkpzj7lYnIXQWTUZtrgUnzdweLhJHHnH/AJkrxkKcoK8J+w4Nt8CkMHzNwV4yXRUUgy1Dg25wIRg+XM6OC0uiopOiUnobd4MnzFlpdFYj4FP8jphlrNvkYPlzLTvxgpP6p+AgugtYzb3AI+WsRT4F0UEFOUFeE/YcG4OD5Yi0uiggZahwfycjSC2SnKKFYOiUlfgb314lOX9lYOmGWs3vrxKco+4jpdBaxm9uCvEviopEFJgrxn7Dg3tcFeJfFQQMtQ4N7XBaUlwevYR0SPQ3twWlJx2H/Qjp6iZvdaFJR1cFrGb2MtCnK063QWlJN7UIpyXqVOjgrxHBvbWBF8fcQgYkbnM8+hF8fcTEdOx6G9qEXxUU1EMPUTN77oqKfsIYOC1jNzmefpycH/w63QV4jNz2eepLg7HVwV4ocG6DPOVKHY6sSN0med7SCOnY7wbpMR5tqQQzpaze5FyO4hg4LRm6TEeZrBedxDBwWyM3TZ5jBXjJTnAmdXBaODdNnmMFpTnApqe4kM3UcCPLYLSnOBSe52N1Wzy7gtLhSe6mbqIcCPK4qWlwpGIYOC1jN1WhHlMVLSk4FNJGIYOC0ZuqzyvctKSdpGIYOC0cG6zgR5RIpJ2kEMGWjg3sSBqTuI6pDN1lI4EeT7A0dz3EjdliPJdhYLkdz3e5uuhn57OvaSsFOQme4xM3ZZ+czq4K8ZqU5QKQR0cFpuwhn5zOiLoK8JqU5wWyMQwcFozeunKCvCSnOC2RiGDLRm7CGeRpygrwn7FOcFsjEMGIZuyzyNJgrwkpzgtkYhnRDN2mfnopJbNC6BSxiOvY3aQxHkLUXRWBKRiN8UjvB2kYjeBnke8HaT3kbts8gxODtJ3PccCN7GWyXKTudGDgRu4zyFs/Yuih3BDBwIZvZbJdFDuCGDLRm9lqLoECGDEM3cZ+ehiBDOiQze1iGIZ07G9zEMQzfJDgRvmhwI3zQ4Ee4je5Dg9xiN3UeQQz3HAje5DPcYje9nuMRu8hn5SPcZ7jEbvIZ+SxHuM9xiGbuo/KYj8liGbvIZ5FnRDN3lIzyLOiGbvIZ5FnRDN4GeQZ0Qzd9DPIM6I3gQM/OQz55kMhk+X4MGDBg9zJk1oR5BDPlWTJk+V4DB+ZgweX/SfpP0mDBg1uQz6/wYMGDB1yZMmQwfpMGDWRDP4LwYMGDojJkMH6TBg1bQz+FsGDrkyGD9Jg1TQz+H8HvUoamoZ/E2CsAhwako/iytDpk6YMG+jg6IMG/GEYMH+/dg36R0wb64BH+/igwb6YDIYNEUfzFgEGDfZGDfjBvxg/37MAjfXBgQYN9MCDBvpg6YN9UZN90YN9GIRvrg6YN9UGDfVA4N9VIYN9EIwb6OBBg30cCN+MG+mBGDfTAIcG+bMCk31wIMG+iEYN9MFpg30wCZg31Q4N82IRg30wWm+uARvpgEYN9UYN9MFpg30wI9DfTApBwb6JBg31TN9HAgcG+bEpMG+jgRvrgUmDfRwWmDfTApMG+jgUjg30wWyODfNgpHBvpgTHBvm4EIcG+bgtN9XAjfXApHBvpgtKTBvm4EJjg3zcCRg30wKTBvo4LRwb54EJjg3zcFeJg30wWyODfRI31cFsmDfTsJjg3zcCR3N9KTBaODfTsJjg3zpMFsjg30wWyODfNlpg30cFsjg30wJjg3zcCRg30cCY4N83Bajub6OCvAcG+bgSO5vo4K8P6HBvm4LUYN9HBXh/QzfO6C0wb6YLZKcoN86coLZHBvpgtY4N83Bahwb5sSExwb5uC2aDg30rCMG+jgtHBvmz/h2KH/HdUP8A87I//8QAKxABAQEAAQMEAwEBAQACAwEBAAERECAhMDFAQVFQYGFxgXCRobHB0eGA/9oACAEBAAE/IeuvHX61jHsceWVpHj1prUrWucSrR6Glep8iiyYFD4HyrG2Wfxnf9bYWW4nw78b9N6xSVK01srHOKEilKWOiU1qUa1GpUrXGuZWo6I8uOI6rGOnGFjFjyV5daa6ta82tdOvwuuvWurXg1qV7iI97j3tYseXHtdfsGLHsceTUrXl1rjUJWuYV8IrC/K+JEEdkRs/xHaCX+NH/AJpJyW+pV/8AA+usRYEqHZ6NdGLFDf5UpYsY5la1rUJUrWpRK4lcytR7LHXjDHTYpjGLHixjjXOujXGtNdeteXXgj3uvwMrjTXsdcR7rHNcUxxVew9Sz6eWvZa/ZcY99K15pWuNQla5o+Er6PSVDv2Tvrlf9BqzSbJkzvj4rsoO7X/v1dw0GnolQllNdOKE0pSxY5lStalQlStalSoa1rXErXs668WLGMeCxjHn1xrXTprrjo149a6NfgddWuvXsdajnXk1zro17XHGOMeHHRXNeC+jHRjiumvPrwa01zr9Zxj30rXm1rWpRK1xZK+EUnc7vd8VUdn29MSCO/wC6X5Rszt/YzHfJP7NEqVD/ABLjXTQk0pSxjnWtSpUqVK1qEqVK40la14oY8uMYYsdWLFjGOqx16511a1xqPFrxStdOmvexr3GvBrXGvFrr1+asdddVhr2VfoXdrX4DGPd1K1rw66dala1K1rixK+htTv2b8JZfVhb7PX+qeJcnpVpE0revax/zFHuxP/pO7LsrUqEeg6cUJpSljHMrWpUJUrTWoa1rmVK9nXy6O74YsYYscY6cWLHs9ca51rjXk14Na11668e4jo1HVrjs80alNew17rHGK8dV5cLGPba6da10a7Pz2tdmMNa177Fj3srXn1rWta1CyX4fDK9xte8fd/8AC9e6sq6fn+JRWSSQm07lp9Gu+CXshDY7tbK6MWCb/ClLFjHErWpUqEqVrWpUqVK51KlR7eOMMYxjjGOcYx77Xh7udeDWvBrXvtfgJXsY1GvcVxSsdNdGPJXTSvZ615Na1+XrXj1rXvMe91rXj1zKlSjTWnxCV9AfXHZtl9XZwfT5R9YkvaP/AMpIYLFLvpUqGm1DpsUNaUsYxzrWpUqVqVqVqEqVrjWtcx4sYx4qYYsdGOMYsMeHDXgldGuda8murWteHWujHute/wBNeCOrWtNe5scV010V5rHk7uvWv1vWvdYx7yONefUqVKa1qyX1ghHy0r9ky5NDB5fmsdgL62pPbf8A8vqH7Vs7VqVDs7jpxQkUsWLGOdalQlSpWtalSoStca14813jWRYsdUc0xjFjrxYxjHk1zHOmuNdGvayo82OMcV7TWuNc61+H1xHt64rw4Uxjx0sdNdOunXt8Y/J17XXusY95pK155WpWta4+IIXLtUuSGRV/44zNH2epM+Rv4zIX+NqAl01sdNgD+KlLGLHOtalStStStalahK4lSvFGR6OMWMdOuccYsWMYx04xhjwVhrXGta6Nca6deTWuiJXnr2uuvX43Xuq4rjHNe0xYV49e47P1DWvzOvHprUo01qyX1gCEv7uzEuu5jX/Pn9g9Phe7sEn0vaohDX+O8Q6cUNaUpiwjTWpUqVKlSkqVKlSuNa6dR4MYsYY4jqsLFjnHOMWMY8FY41zrp14drXk1rmVrx65pj2WPDrXudeTXEaa9vY8Fc10WPHhjw1ra6uznXn1zrnWvxNfgNe2xj8Dry6lb2GmnwBKPwQg2ya/LtXYI07dnxiJL3JoTKp/KhDXENdNKj+KlLGMNNSpUJWtSpWtSpUJXEqV0a4iOrFjnHgwxjDHOMYxixjw46teHXVrx61zK1rx666x+hx72uKV0VjnGPFixjmmvBrs93rxa1+Ar8Fr22Mfgda8etala1K1ZXqJ6G7Iegj10b8JnZp/9qjsb6M9iksvo3EIbH+JaldOLI1pSxjolalQlalalalJUrXEqVxppKldeLFjzWMYx04xYwx7zXOteOVrmV+H1r8hHGvdVzXTYrnFeKrHhtfj9a1Wvb61+F17fGPJXtNa8eta1rmV6M+5te6x4O74SPhcWK9/xvtgdmVUs0hDftjugxziwJrSxiw0jWoSpUrUrWtalSuNa6NNa8GMY8FdNixjGObGLGGPPHsta8UrXGpXs8flJUR5ZSPwGOjHRjwY4xYsdFe61ro17jXs68GGMY/KYx7avFrXjlSpUqVpZCFKEb6P/AJR975vdj+Xq/wC5Um1NEn5T+JhCHakJXNYs0TWljGOdJUqVrWpUqVxKlaa10aiVK8OMY8OMcYsYYx0WMMeePNrXGteHWtNa1r2WPa69/rzaa/AWOixzXhrjFj8bWvLHuMdWva4/B46sePHsI14Ia1K1p6+oCUqdod7jL9xcGiuXuX/0qX/QT4//AJSy+lbYhOx2rPptiV2rnFigNaYx0yoSpWpWtSuJUqUla6YleLFjwV04sLFjoxjFMMV5I8+uddWuZUprUrx64r3Gvx+muI1+HrwV+U1PR+DxjGPHjHkx+Lx7vWuvXGtRKlPWotLtJX3jsqeiBTKaJ6Y1H+D6alss7/TG/wBIQ16u8Q3XOLFiiTSxYsdEqVCVK1K1rTUqVrXOo4la8VhjqpXRimMdGMYY4x1x069nrq1xKla1qV+bjx68UdGuezjXuqx0Y8mMflO7WvHr9rxj2WvBKlSta1ZLO8Q9SyiQZLD6q+qI1z8XqOl9G92f4T/5H+IQh2rKlSvlhVixQfxX6LFix0StQlala1KlNSpUrWudcSteCvhkWOq+jmxzY4xjHRjDHOPwGta69StaSta8+Pe6/D6j3eK6MfpMfr+uyx58e614NHGrlegPR1fSX+CmoUWfIv0q29p8lqaf/bVe6OyWX0qWxO5K2Vn03ENjHGMWBJtLGONcSoSpWmpUrTUqVrXOtNR4PRrtVjzYxxixzjGMY5x73WujXTprWmtR+jR5Yle8sdGPDSx+Hj8HXRWtfpOOIxj8Vrq1KlSpUrY+MXncnr4w/i+kHZx/JaIXyPg36u/2UejvEIa4la5sYsVJpYsWMNNQhK1K1qVKa1KlSujSV4MY9HZ7CxTGOjFjGPNpr2OujWuvWtala/UNcxrr17THTXhsY/Uta9jjGMfke7rsYrox+D10xxK1K0AO4vzgZl+C91pvT1KW4ao9L/8Aw/lP8QhK41DtXGLGKE1sWLHRqENa1rUrXErUqV0aiV4ceSujGOcY6MYxj8Frp1rXRrWtSta/ccefH7J3dWMYx+E9WMWPljx482Pda106alaldr6vRHoD6KHd/Mab7E+CqS9v/wCHwO76Sdycqd/StRCVrCGxhjCxUG0xY6NS1CU1KlStca1Kla4jWpUeDGPDjrxzjGOMYxjHRjr17fXTrp1K1qVr9Dlew1r8JXNYr3Hd+bjzR5sYx0Y6cY9hEezxivw+tdGuNStaV3gnZHZ3DMj0YojH/wAYrn9DXwuc2oUlwV6FbYhK1xKhzjFUBpYxjolQla01KlcypUqVzrUqPBjHscdGMdGMVjnHVHGvd66ta0laj8nrXj15NdEa93j87r8FHkxjH4bDDGOMY9tjH4jXTriVrUI7x81NVIIeii+hXY7fppOWW/8A5fBdq/jO6ErXEqHauLFjFgSaWLHOkIaa1K01KlSpUro1KleHFj2FjoxjGMYYY/Ex1aa1K1r22PxUewjXj15qr9ejxx+mYx+H1rr1K12r0TsBJsyUCUz5T7Y5f/2awbTf/wBpk35euJ/LqYQla4lJFP8AWKYs0SaWMY41KlQ1pqVqVKalSpXRrUrqxxileCmOjHTY4xisMfhtNNdetNa1K/KRrrj2etexr9wkfqWMYr8HrwaladT7kXoaTHynfX/+x8QD61q2E76Ey+pLiMrXEqfZ2rgsYoTWxjGOJUqErTWpWtSoSpWuZUrXhorw46cdVYYxYY9hHXrXsNdetaSpWo/OR7WPd11V+nx4o/N697jGM/rHv5WvAQ9Uis72nY1vpHYPe/8A4Klyf0/LNyfK/wAvQLjvEZWvVxCWVhjGLFE/xUsY51KlQlJUqVrUqVqVK41xK1144sV1Y4x48MMYx4sI8dj2WkdUa41rTX5H1eDWvaa6tfukR+XrjTX4LFjHvZWvBqFwnfR3GDF3jJc9IkT/AOD6UvVb8/xWFf5UIa1xKSKwwWLFTWmVjnUqVCVpqVrUqUlSpXGtSteKxxjrx0V4cYsWPcY6JXmjXXrWtJWvykdUr2ute1p8v1zEnZj83jjTXj1r2+Me7w1K14IbH8Ja+3orO0pSXEEszZDvs/qfSY1+CE7+lSkJWuJSPauKWMQEmnTKlSpWpWpWtSpUSoSuJXErw4sHVjmx1Y6McYxYx7DXu9rXglNa17HH4mP/AAeMfoOuvWta1ro1rXtMWMY9zjCVqV16lfDO+WnZwtZGG+6z6/artrXoTOvao31Sy+ld4ErXEqMsrCxTFkE/xUsK41CVKlNSpWta1qVK41pK8Vix1Y5sc11VzjFjHvdeeVprp1zK014u78Vpr8bXm7q/O/LwY/Ra9hrWvbYsWMe6w1KldeoWepHym0ejgizeQ7gqPh6FszX2vnMd0ZCOaJFcWapYxZA0ywxxqErWtSpWmpWtalca1KleKxTK5qvBjx4sWMe9jz7HXK51rTX/AJbjwSMfnda01rWuivY61rWvNrWtc2PHK89hrUNdcrtfV6N2UvuJMB6WF28+xs1+BAJ/ZUIStcS58odsKpRYEmnTCErWpUqVqVKlSpUrSNSoR4MYsc102PYYsWPNEe9ldca1zqOrXX3fiNfrce+kR+L15da4010a/Ca1rjXjsefXOurFjjUo1xHOtO9TvR6B/wDK2/5iHwvyhk76pl9SWxCVzKjLK4sUxYqDTGOZUJWpWolaalalStcSpUrx4LHgx1fLxYxj8ZK8Guda8+MfgY6JWv1mPd4x+Kjo1rXGta/M61rXw1rWta6vl7HWurFjjWpWumVr1CLzvb0kMPsfBAlz/wCvF2y/9fhbgssfal9Cu8GEa4hIc0sWLAEWWGONQla1rWpTWpUqVrjUrXiwsY5jmsdOOjHVixjHtq9prw6jmU114/Cx1R+0x1Rj8PrVrWmta11617PX5ivZ6102LDWtSta6rJfVG/R3vtOzD7LKlyfoxQ7yav8A+B9wyEJWuIQ7MAxYqf4qX+uYhKlalalaa1qVKlcalSvJYx4MeyxivfejxaSuddOuNSta47OdeDH4SV+2x+E1rWta82mvYa/Ha89j2uuqxjjWpUprnT+AveehQ+bbuetvk9PT513uzZ9xWer1hP5UqB0wllcWKWLFkTXDHEqGo1rUprSVKhrUrUrx4pjHTjnDHlxjFj8Rprw641xr2OP3GPzNdGteDXtde/1zHPdzrX4zXXprmxYa1KlErXOnrEdzt9N19mj9XvrR3R8Gk/6rnfU76pl9K2xCV0Sv9Q4xYsWICTZfh/rHMJWpUqVKa1K1CVxqVKlePFixjx481jGLHtceDWvFHj1xrnX5GPwleGOv5e0j3Uj8FX5y1ro1rWta1rWta18ujXOte0rw+jq1xrrsWGmtTCWOr1CKzvbc9XF7279P4h3m3wW/f/J6NxRY+wDvEYdEt+0ezCxTFiprY/1joNalStNa1KlSuNalSvFhixY5x1Yx5sMWPFHu9ca14dc617Gse5jq1+yRj2eMfpNq17PXGtbGtbGtca15Nc1xTXR/jw/LXgsWONa1KTTXTZL6x39vHo3Y0KafL/C7CffSfNmaSq/KQ/xCHRL9J90scZqljFDUd2McRqUlStala1qVK41KlSvLjGPFY8+MY9vXXrxSvDriONewr8DEfo3Z7jHuK8Vrw61+C01061vZrR7nWvDrWx7yvFHEdNixrUrUqfZK10Xv6xR37F+SbFKbNehMyyU/+mG/mV3nsfcVj1hM+K2xDUcRT/UOzCmMQE2mP9dErSVCVGtSpWpXMqVK14sYxZWO5jrsefGMYx7XHgleHXh1069hX4CPxGveRHtcezx8vPa/Da1xrWta1rVq18rXGtNdGvc66Nca5la1rY1xHdxrXRXFa1r2OuNcWLGtStahK10+gdmf2BFsXH9PspPuDuXZ/LtlRvqll9HeBK5/1Kh2rCxYsWKk0dnRKlSpUJTWpWpXMqGvHhixYVY6sexxYxj2+OrXh14dePX4KI6tfoke0xI9jEewta41XubWtatbWujWta1zrTWuO7jT/rp14deDXn1prXVrWtad2rXOuNdWurXRrqsWGpUrUIStdHwy953R9h/Ve3/8CXbL/H2emI7JFj7ETv8ACEpriVPslhjFjFiwNfsZjpla1KhxrWpUrXGoSvLYsWOMY6sYx5sMYxzHsqx0x4dR4Na/KQlfoMflq1HFePXXrVq1rWtdGtWta510d3d3eTWujWta1rTWta1rWo8eta9lrnWta1168OujWmumxTjWtQgQ6PXIvr60vZ347L6mX3Pt3hEbS6fo2YlEE/lSvlCNdmfRKQ7MYxYxQmmOqUlSpXGtSpWuNQlR48WLFjnHXj2GMWMe4x0R164jz6/Fx+Q1+Bx0R77XG9nT8vPrWrXHZppWtarxfDq1rXTrf63+uzWjWrWta1zrWtNa1prWta1rw9mudew17zXVYscala3BL9DXPqEU9VU7ni3Nw63mN9cI3/HeuWfxWJepMvo2xDUaxVIdqsVYsWLFP4vpWOdcSpWpUEqVqVKlcRKhK8eMWKwqx4bHnxjGPJTHl116a8WunX4+PzEc/L8prnWvDXGta6NarTTu6uznWta6NdHZrWtGjWta1rWtez1xrjWta1rTWtaaa6ta1z2dfy8OvBrp1rXOtLFiuNSpUJfpDDmHqjPvbD1Ef/2JHYdl/wBN47vy7pJ/RedqMDvEJTXYlQl1ixixYxQ1p1SpWpUqU1rUqVxEqEryYxYxjxYx7DGMeTFeX0eDXk10a8Wvdx4I/Hx4o6vlz8uY4jHuK6a+XEVry2tca6O7wa01ro1rWtNSta1rWta41rWta10a9zrTXGta1rWta1rWta1rXVrXV2VrWvPrWta1rWuNaWLDTRKghIRxZLEvUt7cbH/wZ/aPSn5/iVbcX7d1vKW5dhE/xPshqV2riUkOzDFjFKm0x06lalSta1rUqVxrUqVrx4sWOquPhxYx7HGPJj3GpXildOvDp2fgY8GPfx7CPJiOJEe211armPNatPl4K1rWujWta1rWmta1qVrWtaaa6Na1rWtNc61pprxaa5014ta1rnWmta1rWteXWmuNOzp116ldGuyxY41rUqEsTCHr6OMWd4z4dWiWb2wPUfnr/FM7kjapYcamX0rbEJTftn0qWo+rDFLFin8V+qx1alalSta1qVK41KlQ148WMMMY5sc49pjyUx7bWvDrXsO78Nr89jmPea4pvd8vLq1/VeDWunWta1q1rWta400149/rWta1rWuNNa1prXGuNa01pprTXOvYa1rWta1prWta1rWta1prXk1rwSta50sWGuJSfdLEqMspT+Y0/aghl9VWaWlCvefMsd//AMAFWJVNejvENJXakQllYxgsYpU2mOjUqVKla1K1qVK51Kla8eMUsKYxYxjor2ePHjHGPwErXRrxx7/XTH6BHva1xrjXitWtWujTu51q1rWta1rWteTWtNca1rWta1rWtc61rWta69a1rWta01pprXGtc601rXl1xrWtaa1rjWta1rWmta9hK1zpYscRrX/VYln2lGRXKL99HZe//H/+KFC4+/1Y733juub9lIMD0QlJXYiUkMYWMYpX+K0sc64lSpWtalNStcSpUrXjwxY6LGLGGPcY8eGPaRrp1069l3RxXuJXVr21eeOIfDyx7/XOtdFdetWmuNa40ta1rWmvJrWtca1zpprWta17zXg1zrWtNa1rWtaa1rWmta1068+mtNa1rWtdOuuV0aYsNca1CRUozTmr4UESPuf1BNZL7MO+/wBB3Cv7KOXY+1ZH+JftDUrZ8uJbEfVhYxYsUN+qxjmUlSpWpUqU1KlcalSmvFhYsdFixYxYx7nHVjnHto414ZXGmvLHtI8Me1hrXkjiOY80cHVHhro1rWunWvl5Na1rjWmta1rWta414Nca1prWta1prWta1r8jrWta1rWta1xrnXTrjWta9jrXGmta11a1rjXRrjGONaSkNGMriF9YpPUzAX7Ft+Hy5+Pl6f3+xJ/8IvZzZj706mX0bUJWpXa+hv0n3bKxYWLOzFKm0xTUqEqVqISmpUriVKleXFiwxxixYxVj3WOvDHuNeLX6DrWuuOPh5J6PNNcx564rXTvdpa15Na1rXGrVotaa5116tdGuNaa1xrWtfpWta1xrWmuNaahr4NJXl001prWujWvBY51pKiG/0IytLF9RW35UZP8Aq/rsr/gYDQ0sRlqwYVLK7oSkrtXEpIMLGLFiptrHOuNStJUrUrUrjUqV5rBjHGMYsqq/BY9vK8uuNfgo6I4jXvY9h8vl4MR7S+iuNa697vDrWta4rWi149dGtca1rWta1+r61rWta01rjWtNdWta1066Na1xry64sc60lCUYytLJfV8pdno1TL3Pqd65gkd/IrvFaeu9n2rBlHdPslalxsvq/wAf6lvwh6sLBYxQ1sc6hqVKbUJTUprUqV1467FjoxSxYr8HhjHso15dcaa91Hlj8RHEeKOI9jVprXsdWrWunVqlrWuvTTWta1rWtfhcYxjGMYwxjH5HXl01rXOtaa41rjWuda1rTWmuddWGuNJcTSUYwlKh8Pu7v+/tgk/0a7b8f13TN/lpXsPlesuwYV/lS35QlN+3au6ISxjDFjFippPg7uNNalJUJSVriVKhrp1jrsYsMLFixj8Jhj8Fro17nXlj8njmPYVxXsdata10WrVq1rTXO4rjWuNa017XHGMYYxjGMGMYA/w19N/Tf1Vh6x/Cv5L9Ky+G/qt/Va+mvqv8M/jL9MYxjGMYwwxjGPy+taSta1xrwa1rWta106lMWPRrTSVCX6RIn2cQrP7RVlsyH8H8/R8h/wBO9Y37ehi1ZFlgzqZfR3Q0lNlPn6Sk0YYsWLFDa+FjmGpUqEqVqVriVKla6dPR1VixzixYsY8OPdYxjHsI6NeLX4OPc/LpjiPbSOI9hqvZ1a1rXTotatc6a001rXtMYxjGMYxjTTTTTbRcsuwMy7x/BMe81p8PviZ5YCQnomOEE7QXx4QzIfzPjJL0h2MyhmScWnb0rUmWU29SehGxaFx/v2/oNv8A9mHLd/rH2/7U+P8A/ajtbn9WRDPRf9qW9O76WN+z+9KelL9pr6rf0UDTBjGMYx+K1rXGpWvBpreyVK1rXRrXFjjWuNQ3+iYT7NI1fQPsyejQs9f/AArbdd/lmnZ9vVVkqQJJR3glNqH+P9S2fKCxSxYxQ1sYfDmVKlJUrUqVxqVK158WOjFKYx+ExmGPNGvPK01+Ilcx+DjqjiPJXFrnXsLVq1XVaLWudc61rXsMYxjGMYNfT+D+ILlg4Y41rWta1rWta1CAECVKhAlStStSmuNaa1K1qv8Aj/iyX4i+vhfmhRdssPTKho+Hc9dhSS9tu7/Eh6o9/Gwv/wDDX1X+GMYxjGMYxj8JpGtNa1rWuvUrWuda5qxzqU1DUsZUJSFUETwQT4PifTE7ndjBQ7/o+lXvYoEo/wAa1qV/TsS/SfZ2YwxYxSptMejjUSpWkqVKlSkalQldMMdeLFhirFilj8Lj2MezlfgY6ZXs44j2sextca156tWrXXQtWmtca1rzY4xjGN/SYeiUnaHP6f6THvD+DH8mMYxjGMYpYxjnu1rWta1rWtQAhAIBANStSujWmtaldGMMfLpq9YUzLCjve9T6THw//h6mX/j42kfwi7U9Wb9Df00MYxjGMY/Ba1rTWta6tNa1rjWtcV061qCXBlSg1ZKtwg+jRZ200xNbZ2s0ldxzfsvPUYV/jcSoSksfD4+mksrGGMYsVFLHdrjWpUrTWtStJUqVK668FMMMWKUx+Fx048sebUqU1193tNe2+XXrojqjrkcR5bVpTXm0tddUtaa01rwa68YxCV9KfSJX0jed7jN2J9CD0jDDHhxhhhYxgxjq1rWmta1qECVAJUIkNahrXOmtSta6MV5sn0tfUp9T4Uxb6dnzCX0Q+p6oWvqgwYxjGPwGmtaa1rwa1rWpWuaSuNalqCVAhMDKslX5yu8nF7pSwtlMJbP7Hdf7ruF5SnIsGdTL6PRCUNlPlLYgscWLFihrY+SGpUrWkqVKlcSpUNewsUsc4pSx+Gx+B1DWuvXq9lrwSkeeHwR0R5JHsK8NeOq6NWqWtaWteKujGMG1a19UlAkj4YnpGta1rqwx02OjGMWGMYwGOnUqVrWtNSgCEDUAhDRCVro1rWtc49pk+nqR/SK/Rd6XE/q13z0I/Wlv6f4JQwYV7zWta1pqVxprp1K4rnWmktQYBCtIT7O1X69kLgQxt0r6yrdZ/DftnoIGOD1R2i0sHZIpK0lT7FTsn2LGGMWKVNp0ala01KhKla41KldeOvCxYxxYsUxX4XGOnHVHGpXn1Hi1+MjqwjyQx5dNeTWteriumrVLVata8uMYkQjPuyiR2Na1rWta1rWta1145xjrxxjGMUMc6a1rWta1rUIQhCEIBCENSg1rnTWtcYx7eyvWR3ClZT6diJb6ai9S7ei19KgYwxj3Wtalcalca1060rqiU2oJQSKlQj2sWai5kYerf7p9shh/Vye4jvQR/wDBIv8AefYEmkrWoh2P8Tu7pdYsMYsWKmthprUrSVKlSpWkahrwV4LFjHGLFKYr8Njox07XtJWmvFHXHg17SPY/LojiPPa8FN7rXRPQ1arjVqlrVWrVePBjCY41rWtSjWta1rWta41rWta1rqxjGPBjHOMUCx0aa0Sta1KlBCEIQhCAQho1pprWpXYsY6Meamun1SRE7+h8ViQm9O71wmveVVqYxjGPc6a1xrWuNa8ukIIGFanc+1LKsVTMsw/x9Gju1ZJErsvo3Zka9RbdxuvstPV/RC+prWkpLK4lqCxxYsUpWtjGmta01KlSpXMqVDXVXgrGKKYsUse9x4sdGOjXEr2OudfgteWKR0R448taWvl4atdeq5tC1aarqrnBjs2NNa1rWta1rWta1rRrWta1rWtN7taDWtdOMYxjrxiuMWKGNMca1rWta1rWiAQAlECBKNa1rUrUrWmMewrXg1rX/FlzLJj+/X+rEP2eqNr6X+VWlDGMe31rWtaa1prqrwQglESj/qkVZK7GWYerDPgyXt8XrGx6z/jQ7a/Kvb/uesaGyWUlQlYcS3UOzHFjFilaWnRqVpqVKlSuZUqVr2NixisMUpj3tY8uMcxxHspTWte4jrleGOmPPI8Vca6qWujXTCrVcWqWqWuOzjTSMY7A14Na1rTWta1rWta1ola1rWta1rjWpWta1rnGAx48YxYAx0a1qBrTWoalQDRCEAlaNa1rWtaYx049vqVr1KPWu5V6diExF6lBUMYx7XWta1rWta10U1K10wn2JRilSqoVcrL/ALEHssN/gX6T6Kdz7Jd0/wAC3JF2BP7SykrSUNTsn2S6xhjFilDTHOpWmpUqVDXEqVK10x4sWLGGMWLFPd68uOKY4jiI9lrTWvBrzR4I8MeSOnCPFaV110V04+C1xqlrXFernXOOw36e11rWta1rWta1rWtGta1rWta1prWta1ziwGPHjFgDHRrUqVrWta0QCBqUQgalBrWta1rVxjyVj2GpXFHrBi/1Y/tIu3qR+pf4BWtDGMe11rWpTWuNc61rTXEJr1IGPylSqxG/69Wf9n077P8Ad69DUk9f4ZfQyUcQ/wDoGoUASaSpTUJZXEtSGMcWMUoBhpqVKRKlSpUrjUJWvY2MYsWFixYsY9zr2GOP+Mcx7TWke3j2VRHXjoiEeGrXGmvDXXa41aprr1zbPgWvea1rjWta1rWta1rWtala1rWtaRrWta1rjFiwePFjFGmOmVKhrWmtQIQgSpUIErWt/qGta1qVrJqx77WudWepI9dKvVj5rXrhB6wUKUAxj2eta1rWmuda1rplSkCdQpPSofPZ6setzT5W3/DMN3PrGp3nf+rkYrHf6PXzGXq/ojfV/jcSuISyo7JbP6gxxjFilRY41qVrjUpKlcSpUJXgx14sWMVYxixYxjp17bDHVjox73WpXh17aPJHgiPHri15K6I401aFrq1xi41bXvdeTWta1rWta1qUala1rWta01rWta4xgxjxYxgoUx0aNGtaahCAalEIBrUNa1K1rXZjqxzjHs9c609QhUfDqH1aUt/MqwUCmMYx7TTWujWpWpWuNStIGMqFJ6PvbLGPW5l+wImrufj+vo74l+LNf/d53fN+y8v0EKmX0IcSp9nH+VPsYwsWLFDTGGmtcalRKlQ1KlSumPFixYxixirFgx1a9jrs6cYx4ce7hKj2uvYxzEcRzHmtdNK6bXVXFoU4+Cta6cY8VebXstNaa1rWta1rWtaNa1rWta0hrUrnILGMeHGMFKWMc60Sta1rWiEImtEA1qVrWta1xjHgrHt5Wuj1aHpUw2Ij9aX+GKUoGLGPda1rUrXMriBhKhh6V96WWM+n3InVv8nc9H9P67/VrbPX/wCG/bj7Km9lLMssd5ullIaiX6S/btT/ABqJWMcWLFK0sca1qVxKlSpUriVKlSvY2LFixixWLFjHuNdWGPJHt9aiV72PHHMPl5bSteWq6bTVqlVzrTHGMYYxjGPd68OuvWuda1rWta1rWpQStSta1rjWta1pgMY8WFKUtMdErWta00QhCErUpEhK1KJUrWpWuMY6cWLHuNa10WS+sgCwfBa9ai/wsWCgYxjHuNa1K1xqUlxGEJfpD6K+1LK/xD7S/QlyM+epEf8AEj4EQ9y/wOwRez+gyK/xrT+pSWVxLUpjjGLFK0scala1xqVKlaSpUqV7GxSxWMYsWMYxj3uMWLHgx7vUSmvcx545jxU1111VzhXFoWujTGMePGMYxjyY8evc61rWta1K1rWjWpWjUrXGta1pgoYx4MYwUpTo1qVDWtalQ1CEJUohAlNBrWtcYxjosWPdbWumyX1kEVdxB6R69FpjGAxYxjHt9alaala4EISo0l7V96RSLi9Wqf8A0eYmX/FghiF/+AYq0CCTSVriGK/x6p/AxxiligpjjUqVKRKlSpUpKlSpXscWLCxixYxiuMe311Yx+G1rz/LwR4fh4IjwW9nq9hXMKatU6NZWhjGMebGMYxjGPda8WvHprWta1rWta1Kla1rWtca1rXYsGmMY8GMFKUxzolanY1rWoQIGoQhCVKlalSpWtcYxjnBY9zGtdVkvrIAqEXpHrJX5ilDGLGMYx7TWpWta1qU1AwlQw9H3tPkmYs7O6jvJsvz9Nn4vVaF7CNjvdv0YtAhU7kOJX9OJ/K7PVDCwWfxSlKYalalcSoSpUqU1CV7GxYsYxYsWMWOcdWvb2MY/BQla1r2UI64jiejqjHgteSuiq4i1S1atcWmkcY4xXRjHnxjGGPJjy641rjXn1rWta1rWtala1rWta1rnUrTGMWMY8OMUpQrjWiBprUJRCENQgQ1KIa1K1zjHNixY8mtdWunUrWmuNbPmPXT1hj7Y7ZaVnrFAMYxjGPZ61pqVK1xCMqVDH0r4DQn5BC97z+K1nf8Ap/Ga709Vr19f6+l7v/tw0rJv2W9QdhLK7oI1Ps7ONqXTHGLFKUphqVKlcSpUrWta1Kla9hixYwsWLFjGOMY6tebXhx+BjiJUvdrXso5jiEdEcx4K8ldFcY9Fpaq+hVZa1ndJePHTix4scYYxjGMMYx044x7HXm1zrWta1rUrWtGta1rWtc61qUyChjHXjGKUpY51qUStNGpUIQlSiEJTftK1rXRjGOMWO7wa51168MqVpqHa/EeulHphL8JvhbBSmMYxj2etalQlcahGGp9lJ6V9yF9KlR8hItvN+Fv84DDrtXrPpb9Z3ifD1evY+zu3ZSzvof3SKSoalf62VxtnokGKZFLFKWfxjiVK5lSpWpTWpUrXGvNYs7sMWLFjFjixjr15I8eMe/1xGpXEeePYx1V7KuI0q0paSq+9Ijx46cY6MeyxjGMYx+O1rUa1K1rWta1rWta1rXOpUrjChhjpxjBRMc6IGtNGoQhKIRhK1KhrWtcYxjHGKdVdWtcR5ZWtJWteoSPhsfe05WLf0AMWMYx7HWtSoa4lQhLKlQpPR9iNSoOQj29lrCWX4DF7AXv7tbnYR7tf+F7CLMDf5SX+ISuISy+rmfYxxililMWONSuZWtaaiVKla9jcWfTDFixYsWOKx7XXjsY95HVry/Lq+XEeGOq0rorxVaYW9ilq1O6m94jK6a6cexxjy46sYxYxjoxhhj2OudePTXOta1rWtaDUrUqVrWuNHYxQMdWOMWBpjjUqAa1qEqVCErUIQlalSmta4xixjixjFc48uteLUprWuPXin07IvsvPgahSmMYx7HUqVKla1KgJUqVLlfajUqyOQ79212Rv/wC752/EXu7v+O/8MAMRvoPoxFoy9RgalcS90+zj/H9JWLCxSxiljGG1K41qVKlaalQlexqxYqsWLFjGOcWMNc614Y4jq7uixY93HXpr2cI4jw2vY1zFcU+BmnckfT2uPH6vcYxYYx0Yxhj2eudebWta1rWta1rWta1K51rezmwUxjqwwUrTmVCGtNalSoQlQhCEN7ob/WtNcYsYxxkYwxxjyyteTQa4hfWLvh9NRH8VK0oYxjHsNStaalSoDWtVj7UalXIyx3LsevLl9VPbtfSfaz8u9+F2u/ZcjIljvdvq5i8AbK1KeiXEOdsQY4sWMUsWMIhzK1qU0lSpWvFjpxYsYYxYsYxzjGOnWtePXjxjHvI6JUr2c9EdEfCPl0WvPXVrjVSLoj8pHscezxj3GMYxhhjjGMe401rXg1rWta1rWta0a1rRrWmjWuSlDHThjBUscalQlaaCVAhKhCEqVCVprWuMYxxjHRiuvXGka8u1DXGLCV9Ys9Oy/wAd158P4BU0phjzypWtalSpUIJWqx96dQ7R3dzzKtW27+tR+Hnz9o2fr6PUEuzv3f8A3oduTY+VPUAlld2uNSnauO8QY4sUxTGKcEriVrUrWuJUrXOvLYsYxjFixYx0YsdOpWvJK6YYwxjFj8zEeCvD8FVz8uKaTv6spMe/x046MYY9zjGMYxxjHOKx7TWtcR1a01prUrWtaNa1rezWta1K0a1xihjHRjFYsFaY4DUrWpWoaISoQhCVDf6lNa5xjmwcYxY8uteSVtQ1xYp/BG/CPwvPh3fRSla6YsY82taa1CEISoCOVQ7X1fB5Ww/+rzs59s7i7fFeod0/6euY+z6ZSzvoORSVzKSxx/ifZFjjFMWKWDDalJUqVrUriVKla6NePFixTGMWLGOjFjHRqVrxajqlcWMYxjH4CV4Y6IRxHEe0q0tVxVcd9Q/GY6MY93hjGMY5xj3Otca69a1rWta1rWpWta1oNa1raNcYxSmOjsxhjClTjUrUrjUNQhCEIRwlQ3+krWucYxxinRivFrWteSUStMUpQxIita1pjGPPrUqEqEqVKWHKhsvq+N7/AG3Hv0t+q+SBt+nyrmzvEvx/9Dsfe/8AC9hFmB/dJRrXG90+zj/GpSwxSxYpYsYa1xqVqVrWtSpXRrXjxYscWKxYxY6cY6dSteHXEcx0YrFjGPfyvJCOiR0a8cc1xXRpJrHqj8FXVXXjoxj3uOMYxj3mta14Naa1rWtSta1rUrWtEqVqVK1K4yCmMca4xhihYwlBK01qEoNQhGENRprXOMY4xYxxYx4taSteTUJXFKUpQ/SFKVa1pjHm1KhCVDUqUsOVStldyFvvXPSM1/p+kf1vuq+tdm2fx6ISPwitlowObRqVxo/xx3iDDFkUsUsYONca2Nala1KlStdGvHixjjFjBjHTix1aleLXjxjFjHnjnXOvZR4bWvLSmq5tVJr7GOa/EY/I4Yxzj3OmvHrWta1rWtaNalBK1rRrmxYxjpxjApTnUNaalalQhCBGEre6ONa1xjGOLFjjFjHi1rWteSVDixSlKUNa0rWrWmMY8mpUqEqVqGlo/unUN1Gwd/d/jBdj/wDT0K7Vx6vR6evZcwiY7zR9KLxJ2EsralcSoTD1d4GOLFGKVY4laSpUrTTUqVro148WLHFjGMWMdOLGOnUrXhla5ldWMWLH4iOY4jjXTXgquumWp3pI/XcdGMY4xxjHudNeTWta1rWtStSmtSta1qGxxilMY40sYxiwGGtSpWmpUqVohCEIENdGucc5B0Yx4tala8e1CWVxSxQUF+qyxkVv8q1rWtLGMeKVKlQlSpUNf4vBjUNSxN3JTI4fDsX/APk+w16uzfua773Pt3jN+y0D+6RSVxqGxx/lf01zYpYxTplJUJWmtalQlewxYxzYxYsWOnFjHTqVK8WuZXVixYxY95K6Y8GONK6K8N9XMK72sPJjFj8Nj2OPwWOMY4x7zXg1prWta1rWta1rWta1qVqHORSxYx04YoGVuJWtaa1rUIQhCEIQ6Na4xjnGGFjpx1ala8ktQ4sWKUpf4fQtR3+XasCa1rWhjHh1KlQ1qEdld4vAhWno1E7wSYtKOzdlIfLvURe8S9vt3jM+zvXaSzuDkU1HErftx/iWpSwqwsVTDHGkqVK01K1qVroleSxixxYsWLGOqxjqla1161K5ldWLHGMewjwx0xEddeamq6L/ABJvqkY9hjHnr2uPyuOcc4x7nWta1rr1rWpWta1rWpUqVrWtNSucYvcsY7ujGMYxTHGpUprUrUIEIQhCWOnXGMc4wxjGPFrWteSUlLFixQUNbhtbPmMlVrSlK1oYx4JUqVqVA+qWwVo+itSO8fI72+/+P/oH9rN7+l+HqE1v/X2U71Rbmiwv7ov8rWndKh/jjbEgwxYosUY6JUJXGtRqEr2FWLFjixYsWMY6sY6dSteCVprUrrsYYx76OmPHXVVc4TawdePPjHg7OnGPwmMfiMdOPda1rXg1rWta01rRrWta1KJXOMWMdWMWLGDCErWtalSpUqEIQhDXTrjFjnGOcY6MdGtQ15JUGLFilKUJpsM/Lu9Fa0KVrSmOvUqVK1KhBKgjRIvpW/aR2RL1/wDgtTNk+VfY/wD6WPY/qJfpNyD5L/4nE2BNqmX5d0rjUrtT1d4gxxYoxTD0caQlIlaStSvY2KWOMYsWMdWMY6dSvDK5iV14wxj3cR0wrz11SMeDHtMdVcY6cexr8hjx48OPba1rXg01qVrTWtErWtSiVprjBYx0dlgxixjHOmtSiVCVCEIQhro1xjGOcWOMYx4da1ro106a0sWMUpSyNK7CfeJ8A1pYsUrWmOrWtSpUIQVj+gCWX0b9oXeSpRb61TuyR3cdU9AzPt6B3iX/AInFLFfdz+KAzASyu8a41L/1srj/AB/TjDBjFMdGkJUalQ1KleLHVYxY4xYsWLHgrHTqVK8krrxzjjHtoRzI8tc10yakdGOvHOK9hjqxzjoxjzYwx+Pxzj8TrWteHWmpWtSpUNa1rUo1rXNixjHGtYsYxixiuNQ1qVKhKhCEIw8GMc2McYY6MdMqErXh1xrZWLFihpQitlSD+o7vRStCwVpTGOjWtSoSpWt+gKEK1DyzUYvq1rNTHpTC/J3KpZ9rX+Hp/KuWdnZ3vvO4Wdl4SkV/la5lbrnftLKY7MUylMro1KlQ001K1K9jixY4xiljox0Yx1Sta6tajUqUjpsY8NeeI6IivNVrondMfLosdGPDj2ePBjrx58YxjyV7rXnx+E1rWtdUNaa01rRK1rWpUNNc2MWOnssUsYxjnWtahqVCVCAhCHTrjGMcZGOMWMc9mOmVrWvBrXGmFKUpUCliWz0qfQ+iq0pixilKYx0alSoQlJcIEyyts9XfkjvnrbPUXAk939Vfna9r3mP/ALd9nd9u+zv9lJe5f3TT/K1xqVDjs2xLKYYsCxadUqGmo1qVK17D4WLGKxYsWPFjHTrWvBqVK0le+iIRIkdMeOuMqW8GPYY9ljGPPjz4xXOPxmOKxxjH4XWtaa1zrWuNNa0Qla1KhCWNa5xjGMdHZYpSxjjWta1CVKhKhCEIw6dcWLHgxjnHOOJWpWuNdOtNMLFKU1GlLGJJIvqknoUpSxYsUpYxjo1KlQ0lQkVIrbPXuh+jucNBqV2L/Qg9g+13RZexv/Xrs/07v2kuu+wN/kf8alcS4hz3iHRYowdUqVKaiVKlNexsWMMWCxjw4x1a1rplSmpWmuMcY9rEQhFee1xjRJjxVxjHnx7LGMV1Y6cYx5MMY9jXuNeXGMfhda1rWuda10a1qUa1rRDYa6MWMc/BjIpYxjDWmpUrRohCE/pCV4LBjqxjHOOnWtaY7tdGtdOCtKGgpYQevdK+vZi+lUpSmLFiljGOZUqVrUoBFyyts9e8WF6PHZ267PlSOxSW92VEeg7Ou7X/AIXfIsOIyyujUPVxO3on2dFgsKY6ZUrTWkqV1a8dWLFixhixY8NjGOnTWkca1Er22MdMRxD0dEddKfJHdk8WPPjw4x7LHXjrxjzY9h2Y9rY82OMY/Da1rXg1zqVqErWpUISmkc2MY41wUpTGO5rWpUqVDUIxhAldeKHXjHOOcJWpWujXOtSumxSlDiAsY9Kr/SfxK0sUsYpSxYxjjWta1ApF7K1PX0WRemxY2b/x2UHpt7lH8r1Can8qJg9Wv/FnJxf7ESwlcw1xn01K5xZFhinRrUqVqVCVKla6NeSxYsYxVixjHix0yta6Y01K9rjmI4jCuI8FdEiWkj3ePLjHscY99jHsK9nXi0114r8NrWtdeuNa1KISta0Qla6MYx04xStMdGtErWpUIQhCGuvFLHTSxjHTWPlKlSujTHGtdNilLFaitLCWz0qnw1PlYpWxixShjFcypWpRLRcsqV891k3pcxT2T/Fr0BnTdfSr17V/Wf8A0mRnaXd3/C8Mn3P7JFf41zK1zLYljosUYpY6JUqUhqVKlexxixixhYsWOjHVjq1rUrmVErWmuqx5ojmOuOK6pLfh9jGPx2Mfj8Y8+Mfja/B61rWuNdWpUrRKla0SpWuIYsYx04pQsc6lQ2GiVCMIEJXWU8GMdGKw1CGvDKldFilKUNKUsceiV9BPjoVpjFKUxjnWpQJCC2X0S56sin+jQif4vfKT4dq3f0s9Zn+O4TvH/wBVfTs7O7953CzYpCUan8c6lS/bjJXeIdGLGFMdEJUrUpqVKla8+GLGLGFixjHOOvHVrWujUqVL3eCx046YiERXRHRXTi6Qx4Me6xxjy4xjy48+PHju4x5ccY/Ca1xX4jWta5jjXOta1K1KlaJWtca4xjHdrXGLFGnOpUJUa1KhCEqEOuxSx14xjpxxqErXhla5qxSlKilLHPpVSL6P+s9KqKUsYpSljGMNQBLC+xLL6Jc9Rh3+r6sn+LGd7Pp2eqKnf0+1J39C+veZX/27/Jr7dxn+jEP7DP46JUr1jmfZ0WKWFLHRKlSta1qVK15MdNWFjGLGGPHjqla1K41rUqV044x4YhEdEdVdHckkMYxzjjHVj2eMdePJjHTjw491XGPY4/T9a1qVrWtNdGtalSta1AJXGtcWMZ3dOLFhWnOpUJTRKhCEqErrsZXgsY6cY4lStdGuiVKlcVYoLFa0rSxY4/zE9Mxg7lIpYxQpYxjDUACUvuT7iVPUI97LzvnZLTtb/ihjXI3tZ9r87X17Md/9epzv9vrRqu+xcxLK6Na7Vxn1U+yVzixZhinRKhKlaiVKleXHOFjCxjFixWPJjq1ro1rUqVrzRCPYbMXGMYxhjHGOMYYr2OOnGGMdOMY8OMeaseXHTjwYx7DH6hrWpUrWuNc60la1rWpUCVKhrTGMdOMWFbTHGoQ1qEqUISpRLHXSx4LCucYpKNdOujWucClihBpY52/ab17xP5KupsGljFKUxjCKAsh/Yn8qnyHpHq/jk+09TWX4VsjX2mbdo+3212eh/js67hW/xdcjC/qOyujUNcZ9NqVzixYYp0SoSta1GpWvYYWMWMYxYV5MYx1Stc6lStePXEQjojxX1Inw8GOjGMYxjFjGMYYwxzjz1j2mMYY8WMeTGPFjix+x61rWta6Nala1qVrUqUEJXGucWMR0YwrXHEqEqNa1CENQJXVix58MNa10a51rXNilKWKgVsWOanate0/9Z6pdW0xYsFjGOJQBIP2J/Kp8h3ier+Of1v1uKrJGX7VNpZKze990Weh/iPmz1r/yTkll8vsKRXRKlb9uMd4mnOLFLGLFjmISpWkvdK1K9hYWLGLFixYxWPLjp1KlRxKlSpXVjpiOuOuS1OzukyPBjowxxjoxjGMGMBjBjGMYwx0YxjDHOFjHVjGMdeMYxY9zjqxzj2OP1HWta1rq1rWta1rWiENa1rnHVjGK1xxCGo1KlQjK1CV06WMY6q5wxxhqVK1zro1K1xYsUpYNQaWOdenV6IxYs7VSK2LGKWMcRKgCT/VJvqlz0r7w7xPV6u/9LsTI9H/obKpD0D1eoTXa+iVmK7vWfxTC+4oV/jnUrXHbHeIdORYWMdEJTTUqV168dixSxjGK82OrUrXEqVqV4ojq+XFdGoGLHR/14Pkx045x4ccYxizsMYwAYwYxjDGMYxhjGMY6MYx1WMYx4MMe3sY9x2deOa/N66Na1rnTUrWta1zKIQ1prjGOvGK21mEqEEqVqUIalQlc40xjCvBhYx0aNc66Nala4xYpSlaGljopPlf4al/1AUsWKYsY4lUBJci+qWz0PsPSHq26v2q7VyLz1X9RLZfwofVX+p2v8R2yx3DvPQ3YfuKNf451K16nbGZ6P6R0WLCxY6JUSESo1Kla6teCuMYYsWMYY8mGOnWtc61K6sIivB8OMatRGOjGMMY6sV5cdWPJhjGMYDGMYxjGMYxjGMYxjGGMYxjDGdmPFjGMY82OnGK9hjy44x4q/LaSta501rUrWtcahCEqOnGOnGMVtsJUJYa1qEYSta5x3aYYw114rHTqV0a6JWtcYxSxQ0Isc6ejVPhD1tMxpjGKY4lShAE7KlQR6I+e6WNt6kE71v47Je1f1na36qzt6a9J7ne82Cd4g7X0dG/aVuuM+n9Nc4sUYx0S1CVKlRKldevHjGMWLFj2OOnUqVxqVKldUePEiVm1GR5teGvweMc4xjGMWM7sYxjGLDGMYwYxjGMYxjGMYxjwYxjGMY68dWLFMefHTXhxjH53Wta1rXGmta1rWpWmtSoQ1prowjpxS041CUlSpUIQ1rXFiw1xYx3eDHRjjUrXRrmVK1HqqxSliyqK0xxrUtnpSH+idRsYwY4iUIAhWGGf3Fbarss7H/4CWesx6B3jt89mf9fAZft3LsJUvdmn9vtTK6N+0rnG2Jdc4WMLHRKn2ala1qVr2WLFirFixY9hjHRKla41KlSumvFpVPUnZ061zr8/8M/rGMYxjGMYwxjGMYxgxjGMYwYxjGOjHFjGMYx0Y66wx72ve61+C0hqVrWtcytalSta01qEIa6sYx1UrolQhxrWoQlNQYx02MeGx1a1rXOuiVrXGBSxQ0rSxzp6+UDPXFWLTjGOZUCDBSD2Hxj7BBe7ur5Gxmdi/SK9GaiL/DPp9oO69htrIxaGJZXRqX6aVjbEh0VjCxhjiErTUqVrr14rFixVixjFV5cYx0aa4iVKlaVxHRTFLU53fquMY5xjGMYxjGMYxYMYwYxgMGMYY4xjGMYYxjGOrGOqva4/Aa/C61qVrXMrWpWpTWmpSJrSVrjHXi6VtQlqErjUqEIaalLHTjHix1x0a6JUqVxYsUsUrSoscytS2Ie3rBSybWv5hY4xjjUoAw/xaAfhH2YLy7Xf6Vcdhndw+ES+j/qk70vb0M+k/F3Ct/i65GLT5FSK6NS/VS/bnvEI4yFgWMdEpBK1Kla9lViwximYxhjyYx06jnUqVxHVgsD9T+XXjDGMdOMYwxjGMYwBTBgxjGOjGMYxjGMYY5xhjHuscYxj87rnWtala1xrUrWtNNalQ1rjWuMcSujFKWEtQ01KlQhDjXXjGOvFY6ta6Na51CVrixTFKgVsc60guyrfHXyeX6L+K5Y6YlQAllbi8Ltp34XzLMO9tZfiPVjI+e0fw7fb5LXZ2hm+iDi+W/8AiL5kvH3P7JFZ9OZbGtcdq7p9nPqqqYyMc6lsQ01qV5a6rFirFjFisMeXGOYajiUiuaSN73iE9Hs8e7xjrxx3eTGPBjqx4cZ/WPDjGMYxjGMYMYwAGMY4xjGMYwxjGOcYxjz48GP0PWuNStStRzrWpWta41CUhK1xrXGOvBTKQ1rUqVKga8Vix4LFjq1rXg1Kla4sUsWCARjiVpK9Drsn/Rn2iNuOqUIDUyLU78L9mbK0W976VPgepVX+zZ9o3va/AZL6JxkbEL3rP4qYrx9z+iTfV/joNc59J9krnCxjFc6iEpKlStI8VdVixVixYxivPixzprwyNO6Rxjqxj89jw4YsdWOvGMcYYYxjGOnGMYxjGMAAAYwwxjBjFjGMc4xjHOPJ2deOa/Paa41qVrWuNRK1prjUqUhrTWpTGMdGGKUyxK1riVKhCHisYsdeMdepXh1CVzYsWK0oacRErikQeveP49fWdLUNa4lQlbGqwP8Aukn/AFO/CBmbFt+V2H1gw/8Ao7pSPWmu19HYyzXcl6a7P6vvfRWvq7fDo37Suc+m2eqXXOFixYx0SpWmpUrSPY4sMYxYV58WMca8EjX1iJGR7bWudNc641+QxxjHkxxjGK5x0YxjGMYxzjDFjGDBgKAUxzjBYMYxxjFjGOMY8OPDjjH5/WmkrUqVrTWtJUrWuNagStNa0xjHGmMYpjiVprUqENjxWLFdVjHTYalSteCVrTFjFgClaWONa4lEPi/7JIdw/wAQtR3QlalQlJWQfd3fQlfh/fi7273f31j0XpO8+juEfBa7X+B3HuO/5s+wX9w7V6OTXONsSx1WLDHMStJUqVpHirqxTGLGLGPYYxjwR3YXXGta1rWvD3V+od3ixjGPLjGMc4xjGGMYsFDABjGMYCxjGMMYsYx5Mdn6ZrXErWtafBprUrWmkIa1rWpWuwsYa4sWMYxxrWtSpUIdWOapjrx0VzrWudcU1qVxixYpShpjnXEqV6h3n0+nLJtLR/FRY7iEAIMfd3ZPslY9PfA7+1ncrfs7XGp8q3UuK9G7P67Zf4p8Dl+3fp2faYq8RDtXRqfxv24sjvEN7OmxhjjUqVKjUqVvd7PFjFhYsVj2GOqEcfoeujX4zHRjGGGOvGMYx0YxjGMAAUDGMYKYYxjGDGMY8GPLj3Nfio1K1rUrXEqVrUI1CGmpWtaYxjnGMYxhK1rWpUIbHisY68cYrHOoSuP8dWpXGLFi6ClKU51xrVjaUnp1PR3u+tb6A07tAQGAaGQ7JfB6e9Rn9Fp12OwOf1XcrH0/j1fR92y+vZf+nozv9u89hqevZeAplNcStb9uPV3ifZrnCxhjmVqVrUqVrx48FLGLFiwx7DHNKD/wTGMYwxzhjGGGMYxixjAAAYxjFDGMYxjGCx4sY8OP0DTWkQ1qVrXGiVrXMqEqVrWtQ0xY40xYsWLHGpWpWtQlca5xx2WMY6scYYWMdxK8OtaYxihoRTnXErT5Ts+qLFsfS/mFNO7WtSyNp6VO9jH2Svw9LaHav2vZEQvovupRu0+nYrMruBv3F+g93yt/i7WWYtPkO02VjmVLGufT0T7JXOGGK50lSkqU15sdFjGKsWMWMewhKPPr9uxjx4wsMc44xjGMZXOMYxigFAxjFPQMYxjFKYxjHXiuaVzj9C1pqEJWta41Kla1zqGta1K1rjOzHy5xYpjjWtStSoQ11Y5sWPDhjCx3jRrw61zYoKUFMc6SoLvc+Kf+oHa6lVC/ipY4lVhK/orshYeyd+DRmh/wH/7ohG6T6dgjKi7m/R/CRmy871/xdcjFo+45ZWfTXGt+29nq4z6b9pXOOKxjHMSpYStStezxixixYrGMeTROP/CMeLGMdOOcY5xjGMYwBQqYxkUpTGMWMYoYx1Yx1YY/QtcytQlSuiEqVrnRKa1qJWtMY40wWLHOtSpWoQ6cdGLHmx3SoSudc66sWCKgsca01K49S7x6r2v0qS+FfoBTCVWAfkHaKiJ2ejv0fXpZ7j+KiRN/4LrtGVadzc7QsX0RjI189f8AFrIY+j7H90i+rHRv21zjal11VjGONNaSpWvaWFixYxhjxRtYP33u7tefHkxix0YYzsxhjDGMYwFAoYoGMYsYKGMMY6MdmGOcfoWuZUqVrWuNSta1prUGta1rXVrmlLHErWpUqENdOOjGK68YscWLGiVrr104uhhQUtRxGoStPUyF7Tn9Se1VPoZKr3MIrAVfk9fREb8LmxFAAWE/+/Vz44+a22doYvo7eQu73n8ejFY+5GpNZ9OY1rnG2JFMdWMdErUqVrnXssYsLGFjwQ/FR73XOkfo+GOvHOMdGMjGMYxjGMYwAVqAUpjGMYoWMY8GLHGP0PWuNSpUqVxrUqVrXGpUprUrTXVrjFKY51CVqEI6MdGLGOmGOixxqErojw3SuLACjWpXErSWzvKjvyfJrJVhWnwqxgI1jP1qImRvwqbEoL6R/HqYfHtW/X/r5LX4DPQfbHeuxQ7EPuao09EcQn8a4slTYh0Y6McdyJSVprwV4apYsYsY/wDJsdNc4YxjHGGMc4xixgApSlKUKmLGMBYxjDHOMYxjH6HrjWjUrWo1K1K1qGpWtalSunHUUpzrWpUIa8VixXVixjFjGG4lStdGuNdNitKUpTmVGoa4+SVfRLLNi0Tqqs+FqMS4lQtH9SJn8HdD6C7us7TafD4ipb9f+o3uX5J2fQ/6PRu56hOwUf1RrsRxCfxzjvE+zowxxjnUSpUqVx3ddeCrHGLGMWMOz/xXWvd4xhjixjGMYYxjGMUpSlAAsYxigYYxjGGMKx+h641KlQ1rTUqVqVpK1xK1rWteKhZXGtStahCVzXTYsWOrDFjFjDuhDXRrwWBYoBRqVK0la4u9z4IeuipNeKR2EqjIIiZqtPR/sd6rf2MPXAt+mz7d0pZ63cKx/Lr+5EqLxCtXau7XEqV0d/hPslMMcYY6I0lStaa9hY4xYxixxjH/AItprXs8Y6cYxjoxixjGMWMYKBUKUoYsYCljFixiwxjGMY/Qtaa4lQ1K1qVK1qVDWmta01rw4pTHGtStSoSvFYx4MWFjnUNc65102PpClBSwlNalSufUu8fKZWu1WhUW4xFzEixQ/ivPR/sd97n2l9eP0yjb8Nn27gX+t3D8Pl+3pfeJheCO1d45la6M+n9JTDDHVrTWtIa89jHGLDGP/INe0xjpxjGGGMYwxYxgKUpSlKVoYxilCxjGLGMYxjH5/XOuZUo1rWtSpWtalcaStSta1xjpxilMca1K1qEpjrsU8GMLDDUrUdMdVWFLFBTHojWmpXPpdQ+OJmytdqhSqxaKHLqdfyXno/13XMv2z0FQHeTv3n2vdx/XD6Xqc7vvjbF41DtXRrXd2cYl+0pjqxzrWola9pjmxYxj/wAj1qOjWtjwYwxn9Y6MY4pjGMYxjGLFilKNCxSlLFixSlpYxjGLGMMfoWta41KlSo1K1qVKlSpXOpWtaSuMdVilOZUqVqEGMY6cWMdeGLHGO7RrjWvDSixSlLDWtJWuasuyovs9CqVrJVKaQMzTr+K8f67pHonrX8nro2PXsX06+n7tl9Y+ks++tsvfspAWymuda5xLYlhjqxzqIala9njnFj/yfTUcRrzYxjDGMYxjGMYsYxjGMUArQoUpixYpSlMYxixYxj9A1zrWtSpWtalSpWtQ1xprTWteHBTHGta1CGlix1WMdeGOrUrTUONdVlSwKUsNJSVKlcQaj17Jr0Q7MK0xBDT0fxWh6SfYJ9JdkDs/hfSvQ2y9ofS7YKzve/xdrvMWgS+0srGud+2ucS2IMeLUriVK9piv1aP1rWta9tjGMYYxYrGMYwUpQpSlWxjFChYs7MYxjH6FrUrWmta1CVqVKla51K51rXGOnGKUxxrWtQgxiunGOvCxYx0alcSpWvBdKWKUFlca01DXPoFFP0JUrtWMIlHa+r6yxIx3mx6ntHczQ7C/xmN+IfShGD5r/wCIrkYtAlflhjo1K6NqVGPHK4la17PH4HH/AIrpry4xhjnGMMYxjGMYsYxQo0sUrSlixSlLFjFjFjGGPz2muiVK1KlSpWtQ1zK1prTTHOuMYpTjUqVKlQ0sWOqxjqxjFjp1rmVK8FhSxSlKNalNStc0nopPUzUrXRKlXK+kbiqupl7t/A/jHokx6Us7fy74b9Fm+iNmRr5q/wCKOQq+xKpFY9EcE/jXRPslO7xaRKj3WPzfd7fGMfr2vY4xjjGMYxjGMYxjGMUpSlKUoUsUpSmKWMYxzj87rTWtaNSoa1rUrXRK51rWmOrFKY4la1KhKWLHOOMY66sWOj0a1rTWvBSlilKU51rWpXOgVevZ9FSuY41ZKH0rMVYv9fYL/B/Xed62fSzt3tVp3pvxCze8dvIT/n+L/YrPR9yFiGfT0a4lS/TVjkleCunWpXs8cY/F46cYYxjGMWMYxjKysYxjjK5x8uI/ada1rY82MY4xjGMYxjGMYsYsYpQpSwroYKUMWLFixj9Ala1pqVK1Ala1K1K1xqVKala1xjqsUxzqNahrIpjjHNjHNc2LFY4sJXMrWuY5sUpSlKVpK1ErXR6RRTvpWtca4lWSh9J/qxc96yre3b2nym/LZ9L6VmVaFtnaFn0Pvi4ejlYEah2rvGuJUrXP+JUpjxalNe2wx7jGJGMYxjGJGMjGMYwxjGMY4xjHixhjDGMYxjGMWMYxjGMYxjGMYYYxjH6vrWvNixjnGMYYsYxYxixYpSgUo0xgKFMYpjH5zXGta1xK1KhK1K1KhK51ro1rwYpYxxK1qVKlLFjjFjjGOvGMc41qVrTXTrixWxSlKZWpWmpWuiY9Fp6rkJXGtcWB9Jcq/wDS9+ztX8jt9p6bXb6X0Iysu9rs9C+gX+npHc9SnYLI1DtXeI4lSuPRxLUryStJXsceTGOMMMY5x0YxjnGGPyfy9hhjGMYx+o61K6I4x146MYxjGLGMYxjGClKUK0pYpQoUsYLFjH53WtajWpUqEqVqVKlcxK41rWtMdOLFLHTrUrSxYVY6MdNYsWOLFhK1qU1rj1NaWKUoKUsSpWpSVK6NTIfKFa1xrixCqQ7X1X/pe7fl39I3+pPm+307dk5XzF9CAVj0rtX9eBWJ1DtXeNca2HZztjTHijUSvb4xjoxzhjGMY/YcMYY/Sda6oY6sY6MYxjGMYxjGMUoBYpVMUpSlLBTGMfnta41KlQla1ola51xrXGvBYoYa01K1K7VixjGLHOK6rGOMYahKla1ro1xYpYpSgymolJUrpi9H2p35SuZXNirLErtfV/0Z3f6zPV2+lsvbJ85fkjBSP5ldx9YorE6Hau7XGta9WFbYlMePTUR4sYx4sMR+4Y6cYxjGMfoGpWvYY6cYxjGMYxjGMUoGMK0pil7FAKYxTH5vWudSoQ1K1KhK1xrXGtNaY6qUx06lSvVnZTDFjox1WMYqxTUNNStdeKUApSw1rSVK6ZfpaeqVSK41pSCyxK7epX47n+uz1Y2fUle5fliwUj1uZXo/eMF4l8tHau7XO/bXOR3SvJrTUr/xnGOvFjGf1jHu8Y9vrWtjx59GOixixYxYxjGLGMYKUKUq0pSlClKGMMfmta01K1KhDWtQlaRrXOuNcY6MYpTjXESpWmLDGMcYsdVjHGGO8QlStStdeKUoaUo1CJUrqk/qKFTKa6KWJX2Kz+sb9v6Y1Svcs9aKKPWZ3fZImGb7w7VjXO/bWsPV3a8emkrwY4x/4tjxWOcew14MV7ONa8NY4x04xizsxixixjFjFilKFK21ClKUpYsYsY/LajnWudalQhrWpWtNcaRxK114sUxxrjWpTFjCxjjFjqsWMMVY7xGGmjY6NMUpSlLFErWtStdGkHpWfr2TqWVjoqmKR9nZWf2M+n+s+2KXeIv9UD6Hpru7l3RKlP7H0N1n01zqUxzv28sqV/4/jwYY8mMeTXgwx7PWta8WOnGMYxjGMYxjGApSlWlilKUxjFLGGPzWuNalSoStahK014NdOmMGOJWuZWlMMWObFjpxYpjFhCEpGpXVWKUNKUSpWko6p29WIPWf9Qvyk1/josWMSov+VVn9YfasfxemL/e7ep9Bh9kS2Xv2Uj7EL6Vv2z6a5hK1jj/Ev28eka/fcY/B45xjnGGMY8mMYxjnWvwWtdOOa6cYxixjGMYxjFKFClalKBimLHYxjjH5LWkNa0lahCVKlahrUqU01zrjHGtdmCmOrWlLGGLHFixzTFjixiwlRlPlqVK51xYsWDSxTiVqNSunWPWdq/pp35fYldFixYrOz/nVTHdk+WP49vtE2P67tfV9D0wi797bWVm+xK+lb9v8a51KYaa8utNePGP3bs/BYxxjwYx4uziPaV7DWta4xjnHVixnZixzjGMYpQpSlaUpSlAxTGGPyeuY1K41KhCVqVKlala5lcaSmMca4xSiV061YphYscWLGOvFixYahCGpWudcWLFg0sU41rWpUro1ZK9BuxHcvahLK6bGYwfD7VT1RjvGT47P4dvtB2P6y5fV9CfZCs79/wDG2svZk+xC+lax0SpWqaa18ur5dGtf+LYYxxjjGPFXlxjGMY93j2mvPiwYxjGMWMYpShQoUKUCxYxY4x+S1zKlajWpUJUqUStSpUprXRK0xxqFixTLHErXErixYsYscYxY4sYxxixYscQhK41K6JSxSlaWLFRrWtSpXRKuVJ6n/jH0YnflCtMcWO8fBe6952IvqjHeM+Z2v21PR2+0HsJ2vr2fQhZkKTvf/G07kI30rXTKlLHOvyWvZ61rWvBX7HWPBjGMY8GMYxjH5rGMYxjGMWMYxQKFK0pgKUsYsWMfldcStI1qEJWpRKlalca10a1jDWuLFKNStcylixixjDFixxixzixYsY7iOmta6NbGLFK0xR3aa1K10a9fV297x6BS9FR0xxY7x8BDupFnqsM+Z6pU9Gz7R9egO19Zj6GkyHz3/wAd3sWfau9K10ypXq6ZXm1rnWta1rWta1rTTXT8OrVrTWta1rWuNa1rnWta1rWta1rWta1xrnXGtfseOjHihY/L4YxjGMMYxYpSlCjQsUApTFjGPZY9/rXGtaalQhCVKlSpUqV4ZTGGuOylMNSuZW6sUwxhVixxYxzixixxLUYaaldEr1WLFDSxYw1pKla6JSH8VPVd4+UxCGlKS0j2Hy0vb1jCz69UqevefaG9AdvSzH0NJkPs/wDF17CE6106Nca4lMe47Oda1rWtSmvBrWmtefXOta51xrdb3ew1rWta1rXm1+i48GPH2cWMYxj8njGLGMYxYxgClKUpTFilCxYxYsezx7/XGtSkahA1KhK1qONdOlYa1xYpYalc612UsLFjjFjDFjmxYsYw1CEprXXYBpYsYa1rUrXRrRJ8zYh6RlTvpdQ1zYqT1K87x/qwxLfnus+vTHr2h9D4LHy3n8XXsISNf10wlZK7udcx5NNWtK8evBr8brWuY1rWuNa014da1prWmvJrp11dmvx+OK5sYxjxV2YxjGMeDHVXvsYxjGMYxjGAKUpSgUpQsWLGPZ499rXOvlqVLUJUqVCVqVHGvBkVGtcFMNSudLFjGKcYsY4xY4xixYxxCErjWuqxStLFjiVrWpUro1Kj1IsLv/J2SXplT7N7OMLR/wDM9I9DFJfsX0xfqEL6PuiHrWIv2AJVK4jnftriVxpjjTWvJr9V1rWta8uta1rwa415dfjqx14x7PGPxWMWKYwxjGLFilKAUpSlAxYsWMeyx+A1K0la1ASpUJUqVriV1aYw1zYplNSudMWMWLGOLGOLGKVixYscSoSpUqVrqxYIsWLDWmpWo51KuX1Q+WJ2XoevdlfVa1Sdq+96KYpxKJ6Y/wAIX0ffEPXsRfsHBYjq1v8A12rvGuJXi148fgoa1rWta1xrWtaa1rWtdmtaa51pr2+tNa8WuNa1168WuNfkMf8AXGMYxj2GMYxzjox7/GMWKY4xjGMUpTFKUpSlKUxYxYsK9jj3sa1KlNalQhKhqVK1rXXrjHGubCjUrXErixYxixxYscWLO7mxYsWOIQlNStddgixYsNSta1ro1r1WenZ/8D6z0CujBr2qV7xZYWOJ9hL+hfqEL6PviV+iL9hGd9Urs6d+zszGvynya/Ga51xrWuezzxrx61r2Wtca/L4sY82PxWMYDDGLFjFKUpSlKFhSlMWMYsYx7HHvtStJTUIQlStSpUrXiyMRrmxTDWuNPVYsYxYwxYsMYrixYsWON7oa01rojiwKWLFhrWtStdEqU+AW/a12o/lPX0Z3IzXIUj09Xqp/r/EAXnov8IX0KN+iPXhGd9Urq1K40r8bsa02JZWyfKRfSrESyrE+XdzVj7T7Fn7RIW6sPl/R/R/Z/ZF8p3qv2P7P7O9mv7P7L9i/c/s/s7ua2fbY2fbCU9K2fZrY9xrX4HXg14da/H46cYxWPFjGMcY9xry4sYsWMLGMYpSgUpSlKUDGMYsfjtNNSpXEqEIEqVK1rXiw1rjJVKNSuYWKYWLDFiwxYpVjFixhqA1rXXYqLFjDWtala6JWpXqEXnqUWp6AwrGid9FIl+3arF/r/ELBaF/hK+j+Sd9O1U+87F/VOtdWpXq91rZ9rDGeqw9a/oiT5Vn6Tfwv1j+a18R8hVT5V+0S9nqnfp/UJmZqH2nb6rNZlU7fRRIein+C1H+jQb9mm/Yb9n/QP+n/AG/6T/b/ALf9Mr7Sf0z+mv2n+n/T/puflP8AT/R/s/rUn9v93+z+Tb4aSunwUyT6HaKZboqLkLtmv6pZZ2rZ9tn28Ouda1rya4014dNa14NdWtc6/KYx4cY/FYxgxxgxSlAsUKUoUsWLFjFjH4zWta1rUrWoQhCVKlSpUprwVhqVxYHGoSmtcUsMWOLFjCxXGLGLFcahpqV12KCxYw1xqVK51KlSrJ6omXdX0qdUIij7kL3WP9Z9JhZ6i87l+oQvoy+FXedq9Thf1TrXZ06lV5LWPtZJb5R/Lt+qR/F9EfQX6H8lHyispMhb86/sxYLJtkEd2uphptppL+m/p/B/B/BPpT6k+hFK+kpFk/TP0yk/T+D+SfQ/g/gn0m/mafS/i/m/m/m/jH8n838n838n8oZL9T+D+UfwfzX6n8H8F+pXXVYF+QX76svmsr21fvrL7SM9Kv01DMpF8kj3prubisrcuDfpFf3T7muvWvPGteLXj1r8pjw4xjqxY/FYxixjCxjFilAsUpSxQpSxjGLH4yGuNSpWmoQhCVKlaleLGGtcYpYalNc4pjGOLFiwxY4sWMY5lCU1rrsVNixhK41KlSuZUrXa+r0wOoCkVuo1KYQxY/1n0hc9UfOX+Er6LRd6dq9ShGd9Urw2v6LM+X9UTKPwl/L4AVJ/Sy/lMfLP2yBiVhW2tKnr/pKMGfylfT+SfQ/kn1p9CfUn0JZn8pP0n0PpJ9D+SfQn0P5J9T+BfwZfyYZGRkOz8PjGPpj6Y+n8n8I/m/kX6S0L9U1+p9R9RvghbElSzj3NtV2G5JX1mF/VD0U/66O72+udePWmmvy+MV0UMfisYxixjGCxSlKUpSlilCxixYxWPxWuNcalaahCEJUqVKlePGErmlKlSmo4xSxYsYYsWFjHGMYsWOJUqUiV14oLFjHOtSpUriVKlSt31Ek9ED739UNlix3j7UrGPVliVc9Qr29CV9Fou9O1epl/VO+qV0VoFubL9al/b/SSwOYWFLTZVaf6ZQ/4RhL+lXwlvhPqV+g/g+kn0J9CfUkfT+SBZY+mWGRjH6bk+mPp/It/gtfgraPgeHqxeuB7H6oSxMx3vVZ30z8yz/jY/slPSvaa11a1rwaa6Nfl+7oxYrjH4jGMYxixjFKUoUpSlKUDFjDH4nXGtNa1xCEIytSpWteKxxrXFithDWtc2LFixY4sWMWLHFixYxXGpUrjXXihsWMIa1KlSudStaJ9ahWDP7aqYDWGb6ssQ7eqPkLM9CFWVenav6UP6U76pXGEiKDCtpbLTaMoYxl/SfUlvhL/AAq+FRk/T6CT9J9SSkP4MsMYx+y5GR/KP5lr8Fv8PWo7uz1X+Db2KHe7H3RZPyZO+Kvb1Vb2ew1rWujX6PjpxjnH4bGMYsYxYsUKUsWClKUpSxYsYxjH4uNcaiUlQEISpUJUrXhxjiVp2FGpWkcWLGLFjilixixzYsWLHGpUqVrUrrulbFjCVxqVKlcStSpUqJUvhSNsS0dShD1UyVliV2vq+akWehKrP5FVfuH/AFTvql1bW213ZUCLP5a+k+h9B9JQYfT6T6CH0kJLLDI/fMn1FrdyKSn4SPo29K+HXzHxS3Qpr6Vv9efWurTXg10a1rX5DHRix+B14sYwFjFilKFKUpSlKUpixjH47XGtJUIQErVJWpXRHTjnXFKNSpTXFilixY4sUxYxzYsWLPpzqVKlStdcKNixhrjUqVK4lalStdqnVoyxNQgJ/SVzZrvErtfVO9yk9CVWj+BX9OH9NBP4S/pX6VfD6CiCP0kfSH0kpKQwyPLp3R+a7uO7p7uO73Xd3O7u9rk+lt8R/OJhe5MZ+3zCTx2ft/BM2xUru8mta1ro1rxaSuNfkK6MWPxuMULFgxilKUpQxhSlMWMMfjtalNQhCMJUqVKla5jpxXErixSwlSujFLCxhiljGMcWLFixXEqVKlSpXVUKNiljoiVK1xK1KlSkK+pWJ2aEIa01n0R6qPo9ciVWij+V/jpb4VOP0j9IxISWGMeDTWtdGMc6/de7zWPpv8h/FCUO+4v3NpJqn5Giz1eXWudNa8mta1+KrHVjGPPjya415MYxQsFKUpSlKUpSlKYxYx+Q1pqEIQla1Kla8WKSpXFLCVK1rmljFjDFLFhXFjGMcypUrUqV1VQ2LFjolSpUriVK1qUsV9a0NSpUrWtdmONejdqm+Nn2hVokpDDI8Gta1rXOMY41rXTjH/gPd1/wjH1GQGdf2fYQfDIv1PJrWtaa15ta2Pd/Lx4rwYxxj3evLhgKUsUpSlKUoUpSxYsYx+M01rSVCEBCVKlaleLFhKlcFGpUrXOLCxYwpRixhixYsY41Klala6qoKWLHGoStSuJUSpUayIKRmOJWtJXq5lfDd0Xp3detaNO5jGPdY/J93d3fqFxk+lj6j4VTH7fI32BZFljya1rXTrr01pr2WPJ2Y6cV4LGPe682MYLBTFKUKUpilCxixjH4aOjWta1pqVCEJUNStSvDYsJWuMUwlStc2KYsWOLFMWMY4pixzqVK1KlddBYsWONNSpUriNalSpSFfQxxKlalSuiVxrWta4xjHOta15MYx/4p3c5Ppj6in4aeyx9snZYesfyWWerxa1pqONa69a017/HVjxYxj8FjwWKWLFilClKUpSlKUpYsY/Ga1rWkqEIQgSpWteHFjjWnZSw1K1rixjFixYWKWMYscYsWOiVKiVK66GljHGmpUrXGolStaWfcfStOdalcaa1rq1rp+HZrqxjGMf8AkWb9L9EZSl+Ff7fAfAv4LL9PJrUo1zrp1xpr3eMdeHd4axj2vZxrzWGCxYpYpShShQKUxjGPfa8sprSUQhGEqVqVK00jpxxK1xSw1KlSuMUsWLFjGKWGLHFixY6JWpUrXXSlixjolSpWuI1KlJT/AFYq2xhKpLriQ7GvN3YxjGMfpHd3fsXZfqi1+H1yrf2H1Usj4eXWta1rXg1r3WPFWPFjDDHtNdeOvGLFMUsYKUpSmKUpSxjGPxeuJWpUJUIQhKlSta8OONahYpYSpWpWsUpYsWMWKYWMcWLGLHOtSpUrXVQ0sWGkStStcREqVKldnd2qtMRK1zvZ0fJprnAYx+o9zu/ZLnytfiNir0i/zWPwg+Fll7x5u7WtdWta1rXtsY8eGOnHXjGPZa82FKWClilKUpSlKVpSxYxj8VrTUpKhCERCVKla5jpxYxqVxixhqVK1rJVaYsWMVSxirHFixYxzKlalStdVKUsWOmVKjnUqVqV2rMeqzVcNYx4MAY/ZdeHXRrjTXn7nd+XyfUeqx8F9NXfTVn8Vl+nk1prWta6dNa17TGPeYxj2GuvHgsWLBYpYpQpSlLFKUpjGMe915JSVpKhqVAQlSoStca6rFJWuMWGoQla7VSljFjGKUsMcYsWMYsCVqXulSuqwaWLHRqVK6JUqUldqz6SlKaa4xIMYx+saa6Na1rWta1rjTWta1xrWta1rnWta1rWtNNca1rWta6+78hj5kW/rFXwrvcskR59ca1rSmta1rXssY95jGPPr2OLFjFLFKUpSlKFK0pYxYx1x7PWvLqVKalSoQhCVKhK1xrqxjjXFixxqGpXarobFixYqxTDGGLFjHOpUrUqV1WALFjo1KhrnUqUldz+GtJEJGMY/VNa1rWuNa1rWta1a1rWta1rWta1rWta1rWta1rWta1rWta1rWta1rWta1rWta1rWmmta/wCP+Ncd34mvWCr0QzseiOyzMv08+ta1rXRrTXsMfgMYxjHj17HBYxSmKClKYLFKUpjHvda80rSVKlQjAlQla0112ONa1ko41Kla1ko0xixYsUsMY4sWK5lSpUqVK6rFBYscxqVBriVCCV2vqv8A/gMfpmta1rWmta1rWtaNa1rWtGtAAAAAGtaDRrQbftrWta1oAAAQAgaNa1rWta1rWta1rWunWtdHd+C7V/CL6w+KRXu2LH4QHnlca01zrWvyWMeTW/b2GMFiljFKUpSlClRSxYxjHu9ebUJUqVKgIalQlSuNdNY401xhqVCVrtVaWLGMWKYYscWLHGEqVK1DWuirApYsdEqVKaaiVKSv0bWudNNa1rWjWi1o0GgNa0a1rVNGjQAABo1o1rWta1rTXi1061rWjRrWtaDWg1qVrWta1rXXXHd+C7fS16NfZ2u5Vylh6x7LWtaSta5116/D4x5NewxYsYsWMWLOylKUpSlaUxivea82pSVqVKEIQlSta68MYrWuMY4lSta7VQ2LFhixYWMcWLDGMahK1KlSlc2KUsWOZWoQaa1Kh+f1rnXOta0a1a1rWtGta1rRoAAADa1rWudefTWmuvWta1rzaa1rWurWmpTWtGta1rWuNNdPd76/4tviLb4UT6TXt3REXxXk1zro1K1pr8hYxzj3VjFixixYoUpSlKUpixjH4rWmoSpUBCEqVKleHGOJXOOJWpUrVijjFixYsWKxjixYscY1KlalQ102KCxY41rUqHOtfl9eDTWtUC1rWjWta1oCoAa1rWta1r8X3c4x3cY6Pl59a51rWta10a1rWtSta1rXRrXPd7urb1kR/R8So/h68efXGmta1rWvyGOMePW93lxixixgpSlKUpStKWLGMe0+HtNSmoalSoCEqVKla6MMMYw1rjHGpUqVqyVSlixYxYoxYwsWOLGGpWpUNdOKUxY6NSoflNeDWta0BrWta1rWgKAGta1rWta1r4a69a82Pa45js6eyMdeOuPYxrWmpXMprWta1rWmta57vd5M9Itbj4FfDr4J49aa6Na01rX4+se9xhjFixSlKUpSlaUsWMMe5jyxK4lalSoRhKlSpWvDYw1KhY4la1rXaq0sWLFixSliwsWMYxhrWpUNdOKUsWOdahD8brjXVrVooa1q1rVrWrRQA1rRrRrWtala1q1rTWta99rnu67Hsse1jjHVjHX2a1rWtc61prWta93RlD7CZ27rL9PLrXRrWta1+OscYx7nGLFgsWMUKULFKUpTGGMfh9cSoSpUIiEqErXhxhrXFjjUqVqUpWlixYsUsMYYsY4wlSpUqGunFKWMIa1K/D68Gta1opaNa1rVooAGg1rWta01r2GMfhMYxiOvGMYwxjHiwxjGMYxjHl1HVhjHVrWtdGteHu9vSW5RO7HxSz9aZXl106la1r8ZYxhj3eLGMWLFClKWClKUsYx+J1xqEqVKiYSpUqVroxzixxrTHGpUrUMGlixYsUsLFhilhjDUrUqErpsCljCGvwOvHrWqGtaNa1oANa1oDWta1xrWta53ujxfDo+Xs8Y4xxjiOz2ce/xjGMYxjGMYxjx4xjGMdOvDr3OnxFRVPhUvp3QepZfp7TWta/GYYx7qwMYsUsUpSlilKUsWMWPwcdErSVKla1KQhKhKlSvBYxhrT1Y4la1xgixYxYpYYscUsLFhKlSpUqVxjjFKUx+J1rWtFLWtGtawAoBo1rWvY4x4pUr2ePeYxjyYxjGOcdGGGMYxjH4bHTrXv8l+IpJ/btUfpdTnqkey1rWtfi8Yxj3eLFixYsWKUpSxYsUpSxjHmrHi15Y1xK1qVCMISoSpXgsWLCVrXOtalaeo0sYsKUxVjixhix/jUpKlSuMcilix+E1rRS1q1a1rVqlADVLRrWujTWta8UeTGPBjrj2OMdOMYxjHTjGMMY68YxjGGMY5xjGOnH4vH4SJlkXX4PrPjnrceXXRra1rWvxViveWMYsWMWKUoUpYKFjGPPjmOa9hriVK1KlRMJUqVrwViwlSuMcSolSoCljGFimGGLGFjCVK4hK4rmlPwOrWrVrWta1rWqUClDWta517DHPZ093VHXj2+MY6MQx58YxjGMYY/bJGWRVe3Z84lPXJjya410ano1r2Fe3xY95YWMYsWKUpSlLFilCmMexiPZQ1xqVK1KhAStala6sMWMa1xhrXErgUsWLFixTDCqYYwlSkSpXTj3urRrWta1rVqgAU1rWtNa6da1rWo6o410Y8OJHscSOrGMY68YxzjGMYxjGMYxkYj97zURb6sSerU7bHk1061rWvea14sWLHvLGMWLFLFKUpSxjFKUsWPYx7T4a41CXslagYSpUrWucUxxYxqVphqVqNaWK0sWMWKYWFWLDFhqVxKh77VrWtWta1q1oKFDVrWtNca1rTWtdGI4x4480dHo68dcdOMYxjGMYxhjGMfrkI9nr2/wALxT6XEnpdeonj1prp1qVr2Vjwa8WLGPd4wsYwClKUpYxYpSmLHu9eKNJUqVK1KhCVKla1HOOMMWGpXGEqU1r1WBSxYsWKWFjjFhYsNSpWpUPZ66Natapata1a1rVAKa1rWtc6LWta8MdUdMMY8lePHgxjGMYxjGMYx04kY/Yo993ews2d5HxSfyxN6d3qJ7SVrXu9a8OGPaV01YxYxYsBYpSlixilaYxY91HliVrUqVGENalStdWGLCVrjCVrjTAGLGMUsLGFiwxYxuJUpKh5tdOtFrVrWrWtapa0U1q1rWtaLWta8McRv21pHEdWI8EeDGOmOjGMYMYxjGOMc4YR1Yx/4H3eeyWd4vej7yX0mlnhjjXVqVrz48Vaa972V1YsYxjBSlKUxSxYpSxYxj3GkeLTUqVpKhCEqVK10V0WLDWuMJUrjSwKYsYxSwsWGLDGMS4hrya6rWrWtatataKBSmta1rWtGuNeSNdEjxR4scQxjrxxjAYxiRjrxhjnHGPzVflOz2keLu80IyyK2zsuJ/h69Twxrwa1K15K8sqVroxTGPd2ObFixYKUpYsYsUpSxjHvo69ajUrUIQla1K11Y4xxK0x6JUrTWrFKWLFjFMLFhiwxYsd4h5dWrVq1rVrWrVqhq1ShrTWqa17WODju8seGOjGMQhAMYxjHTjGJGP1bWuNa1rWude71+A7vLAyyKLvYm9QT1CPZSteSumvDK1qVxj2mvDjGMMYxSxYpSxixYoKYxj8NKlRKlSpahDUqVqVHgsWErWsNalNcUrYsYxSwxYWLGLFix0a6da1atatWta1qlrVq1atWtWta1xrjXQeaPaxjwYxiRjEMY6sQxjHgj9q17jWvxXpQrvdiT07vWiyz1j2OpWteDHTVeLUrW9mujHvcMYxYpZ3UoYsWLFKUxjqjqx49eSVqGpUqEJUqVKla4xxY4sWGtaxjWtJWlitLFixSyljDFisddWta1rWtatWgpa1aprVrWrXu8I4r2uJGMSJAQkY8EjGP0qPB/wANdOmujX4DWta9jrX4bJ9RMyDv974BB6xzXl1DXlseXW9nTY99jGMUpihYpYsWMUFixjnHhx4teSVriVqVCEJUrWtK4xXFiw1KlMahrjSzQsWLGKWFjCrHTq1TWta1a1rVLVqlqmtaLWtca8ca148cajrwx4IkYkQIYxjGPDIkY/M/8fm9dGtfh+z23d5PXJEP0x6P3j1g6O52dOo6daldFdNewldFjyV7HGMMUxSlDFMYoKWMY8uPYR06g1rUqECVqVrXRjnFimpTDUprSzQpjFixhYsYa1rVrVrWtatWtWrWqGtata1r2k9XhjojpxjHXIIEIGMSMdGOjGMfjNNa1r8L3ca6Na8+tc66NeTXtdefXte7xWnrI9aK/VitlLs9Y8WujXOtc49vrYlV73HFcYxSxYsUpjFixYpYsYx5ceXHd1SpXEqNQhCErWtdGFMWMNcYSpWmlilLFixYpixq1a1q1ata1apa1atFrWjXOuda81cV4I68IxHRjEiEJEjGOMY6Y5j8LprXn01rWvZ669efXj1rxQ10aa82tebXj0172vWD0rsjndq/gry61zrWtV0Y/LY5xYsWC9ixSxjFKaWMYx7WOn5dcJYStSpUBCVK1roxjjFjDWtcalaaYpSxYsWKa1atata1aLVqlq1rWtK6NdWOjXXXucSCEJEjGOfkxzjjGMfk/hx3fquurTTXuNePXs+7xeiFTREH01Zlyx7HWvzeOqxYsFjFimLFjFKUxjHtNRxHh1DTWtSoQhK1rXTjjFiwlStcalSuilLFixVrWtatWrVLVNa1a6tWvLHk+XXGPBIkQhCQx1YkdGEf+N65106414Nb3eDWvBriPdepdyj1PRu71qnnjWtdOMflsY5qxYLFKGLFjBTGPda57uiVKlNSpWoQhK1rXRisMWLCVrola6KCxq1qmrWqUtWrVrWujVrzR7GGdkSOrGJEIQkeHHRiMfk9a1+768uvBrXg1rXn7vBYvrIo72Ivsp9y7PV59ca1r8tY4rjHFimMYpQsYsUpTGPb6R4dSka0hCEqVK11WLGGGpWuZUropqmtWrVrVqlriuNa1+CxxjoxiRCBjHhx0SMfkNfldNa01q1rWt/jf41rWta1rWta1rWtaWta1xr8PrnXOunWtP8ArnXi1rz93X2vw9eO5t/8DWHrK9hppr1fmMdNilixShYsYsUpYsMY9tHhlSkrWkIQhK0101YwwlSuiVrm1a1o1ataVzfQrxV7WOI6oQkQkSOiOMcREdEj9Y1rWtb/ABre5rjXGurX4TWtca1rWmvxmvBrXg17W49Wh6NMd77T1an6RWOcdOMWLBYpYsWLFilpYx4K8mkrxSpWuNJUIQhKSuixYsYWErTXMrVq1atWtarXOvHrwx1fLojo1xIYhCEiRHZ0/DmMcwjmP0rWta1+q61rWtfh9dWva93X2CyPS5iH1arYPLr8jXErpxzjmwxYsWMUpYsWMWKUpY9rHklala4jUIQhKla6MYYWMStdGtWta1rXFrWmuvWuI6I6o68dUiRCEJEjHB0yGIjohHvfhqvweta1rX4eurXh119n4rWtNa17TXGtdeunXg17ObkRO+C09evVSyz1jw6/Aa9lXOta4xzjHVYxYsUpYxYsWKUxj28rwytSo51KhAlSmucWMYYw1rjVpXGta8OumPP8PBiRIhCEjpjoxj8Jr8FrjYa1vZ+A01r9E1068etNa17TXl1rq1r2Xw9chK3f/i+BWR6x+brpjWtdOOa4xixixSxixYsUpYx7eVHTCJTUNJUqAla1rpwx0Sta5qua69e9iEIQkSOqOYj2etR0641+D1rUa3s9x8o517DVpr8rr2umvJta1r8Brr1r2Hb5etw2LOzu3dEepGvxWvNjzY6qxTFgsWLGLFgUsY9tHg1K400lSoQhK1K6bFY4w01TXXXsI646pEJEJEjHE9XGOuPb61+Cvo1rXyte41zry69lrp1rnXl14tca1rWta69ePXsNa8Gmt/jXsNNa8Ouv4a9hN7w9G7J/Vqj3O+tfidRzXt8WOrGLFixTGMWKUrTHtdeGVK4lJWpUqEISpSV0WFcWtNfh5EIQkY+D4I68Y6Z6vyOtW/TTSvZVzqvLr2Gv0fTTWvDry61rjXRre7Wta8+vBprXTrXnsl9Y73mVJ91Pud/prr1vd+A148Y82OeznFiwWKYsLFLFKYx76VzrolQhCUla6bOzHueyOuOmJEJEJHgkI8UR57XurWrWtWte1015tfkqa8OtNePXGvd61rXtNNdWta15ddcaaa9rkvrHrZ8n/wAXqZdnrDXVrX4uvYV1VnZYsWMWLFixYpSlMY95K6NRzKlQhDUqV0Y93HEeCRCEJHRHEeCPBrWuNa1rWmtaa17HWta017fWrXt9e/1rWve9nj7PNro17DXj14da01rjWta8mtdWmta6da8Hd0ZL6yIPcu9eO95p3+nTrjWujX4Wx4NdVeDGFncUsWMWMYpSx7zWuiVrnUqEqVrWujXuYR1SJEJEiR0R4Y4nq9/rr1r9T1rX6trw61rWvbSta14ta1161ro1ry3v6vVS74HpU16yOjWvxthXRXG1ry4sYxYsWMYsYpSlLGPbxFj0SujWuIlSoQhK1rzR5MJ6uiEiEjEjpjjHXH4ONa17zWvyeta/ade91rWvDprXVrXTrw93RR6yNS958br1SnTrWmtfh8K5r0dGtcV4bFixYzssWMYxYsUpY9xKlWO8dMriGpUqEJWvbx4IxCESHy68cxHXGmta1rWo6Na3s14Y958Odfktfi9dHY1r5Na1rWlrWtNa01rWta41rWta1prXl7ua8euqVr2epWta9lrq15Z2WR6D2rvHaWWesrr1qVrw497Y6L6urXFeGrGMWLGLGLFLFgU9xqV4NcypUqEPbR14xIhiI6sQjz68kcYno/CWta9pXuda1pr8XrWvzGta1qNa9hrwa014da1xrUrWvDrWunWujXl9BV3rx6b3X+469a1Huq81jHtcYxYxjFixilihY9pHEqV4Na4lSpXtccRzIkSJEmOiOmEfgY9/r8nr8Xr8ZH4P5a1vZrXi1rWvY61zrWvFrXOta1ro144nZE21Psiyz1ldetaa9trjWteHDHt7FjGMWLGLBYpSnt4a64lc69nHTE9USJEjmOqPDHsdfhta/I6/8J1rWvHro1prwa1xrWpWvDrnTWtdGo8P+vQR9Id+k2O8+Hg1rXu9eGlj22MYsYxjGMWClKWPbaleDWvaR0RjEiRI6I6Y8Xy41prjWmta6I6pHuda/IfLX7XrWtaa1rWta1rWmta41rjXGvLrTXh10a82ta8Gtcaa1rp14f8AXqnclVJ3uQesprr1qV7HHscMY9tjFjGFixjFKUpT20qV4Nd0ez1xIkSJGI6o6I99HRHRX6HX5P5Yr8hrnX4GmudNNa1rw1qVrya14NdGta6ta1riVK10614YPYTt7Ksdy78vBqVrXsMeDTXVXsq67GLGKxYxYsUsWKY9rKldfpe0iRIkRxrrjiPwWPZ6/I61+Zr9p1prXTrTXVrXGtdGuvWta69a51qV068FkvrHqrKz0n2RFrLLHg1qVr3eujGOMe3xixjGLFixYpYpSzHtZUrp9T2UYkeeEe3jiOI4iR49a+HOtRfV/wCua401rnTUrx66Nc641K1rq1rnWtdGuruf6ywgvrAHg1rUrWvJjya8GPZ1zixjGMYxYxSlilMeaOmErm8qXY9hEiIjpiOI8Efgda/Ue79J15KrWv0zWta51rp1xrWtc6a1rnWtdOta51rXRrrsl9Ygd3sb/wAFT03h1qNa9jWmtJXRXRj3WMYsYxYxSlilj2kqVwuuOuRIjqhGPHHOtdetaUeTX73W9mvxuq/Vta1xrWunTWta8WpUrp3u1zrWujXXAyJVHZMfNRz/AMeHTWvDjpx1a14Me6sYrGLGMFKBj2cpfd5ZEiR1wkHijwxrWrXEJ6v/AAXX4/XEfjK1+M1Gta001rXTprXVrXGtdOpWmmtdGtdVkvrIkfCvphWyjo1rnXGta68dFWOvTXVj3VixisUwpSlilj2cuK2a5rrkSMeGI/AfKER7mv2D4fjq1r8Nr9D1rWta1rXOtNc61K5la1ro1rXGta6NdXpw9EY+0PXB4ZWuNe311491hjGLFizspYxYxj2I6q5kSJHij3GtI6Ihj898P2TXRrxa/Ga01zr8rrWtNa1zrWta401rjWtdOtaa1ro11T8gs73j4bUWesrp1rjW/wAaa6cex11V7qxjFixixYpSxix4Mda8EiRIfLpiIRHvzGEfu2vda8Va41rX6z3a13a1+A1pprXRprXGmtca1rXOta41rXOmuf8AXoAp73iLubHjlc61xjox5Na/A4pYsWLGKYsYseGuYpxriJEiJHMI4jiI99CRH7DjHkvo/Fa1rX46v0fXtda1DWudca1zrXOtcaa1rWta51rXN/ruHqTfMA+LTXisebXXj3FiwxjGLFLFjGLHjNcRxI5teL1PY/Dr+XOJEiPzdfreq/8ABdNebWtca1sc64jWmuZWunWta1rnXTZL6yPVCk1W36a4PBDWvzVjGMYsYsUpYxjFjwRpEREdEcR1617WOIYkR+cr2/c7vaV+C111r/x7UrWta1xrTUaa1zqVxprWtStc6a59DHd+wE9bHi1qPzOMYWLFixTFjFjFdURERDXMIR7fWumIiRIx/wCFa8dfhtfkOytdle2r8Prxa01rnTWmta1rWtdGtSta1zprn04SfkVflFljx668ebXhx7ixYzs4sYxYsWLCxY6COI644jwa1prmNa1GufQ6JEiRIj/wetfj9fv+tdWta1K1zrWujWtJWtca1xrXOui5fV64x+p6gXZ6x49e21r8BjGMLGMUpYxzS8qOiOYj2WvBHTIhI6tfrMflq9l8mq6Y41rX7TrXGvwOtRK1zprUpK1xrWudQ1rXGumaL1vdFPKPDrjSOa9hr3lc4Y4xjFiljphY6o4j3Uc+hEiRIR+p1zr9P1ryfD3VfmMcRxrWta1qVro15dcR7PXGunWta1rjWmta1rWmpXGta1rWudczO8PoVOqeUeLXGtcY9rXGPb0sWOMWLFjp9TiOY5h8PHHjjiESJEj9Cr9jr9rMfgK1rXsY116lala41rWta1prUrjWta1ro1zPyCXq5/Hqbd+ni1xrXs9e6rHGFiwqsdNWVLsI4j5cx7mEJEiRIR+oV+ga15dafD8jjGGPzmMY9/rTXsNaa1061rWta1rWtaalStNa1qVrryX1j13ufP8A8DD3FeLXTXsq6sYx118EcR06jojmoleUkSII/PV5ez9F15NfoWMfmsYYyvf61rzaa6talala1rWta1rWpWta1rWtcalcX+yO8d56BNiy1llePXt9ex10V14sdSiOIR068mta65EiEiPLH4+v1PWvy2O78bjxYx+DxjCve61xHi1rq1rWtNa1rWtaa1prWpWuda49KF3fD+PsEeTXuNeGujXs5cqtjya69eKIhIkSI/La/Oa/E61+5Yxzj3OMd34TWunWtc6a1rWta1rWta1K1rWtStStc647zO59CL+UePX4jXsYejr17OOJEQhDD4fma82v0a+rxU1+74xjGPY48eMe215Na10a11ala0lSta1rWtahrSVrXGtPQx3JenzCnqjy6/BY9kvQ646ddOteCRCRIj/x3s/de7zYxzj2+GPPjjWteTWujWunWtaa1qVrWtStc61rWuNaY9Jbt7FrF49fiY8i9hrqjokQkQ6uz/wyvJj9bxjHGOnGGPzeMeaurWteDWtNc6001K1rWta1K1rWtala1rWuNaWnrJXfJNO5WepUfjrHsPge3hCRCEI656Pynw/8+x7WmGOMfD8fhjHkx1x3aa8Ero1priVrWtNa1rUqVqU1rUrXGpTGqyu9v/JVPjj8DXnHoe0jokQkQR0/BPR5K/8AXuz8pjGMMfgcYxj2Guda11Sta1xrWtaala1rWtala1rWta1Kla41rtfWPUiT5P4rvya99Xnt5tdMcyJSIcx5Y/D6/wDWY/A4/A4xjnHudNa1rWtca1Kla1qVrWta1KlStalSuNagZEsX3bz+K3yiyy95j8VXjplXsoQiISJHhj8p8P8A1vHgxxhjqxjH4vGMc48Feylaa1rTWtala1rWtalSta1qVriV6jvyAze3q69exrz48l9ntIkQkSI/YK/Qa/RseSPZSFisYxndhjGKx0YxjHRj85jGMMdePBrw6Sta1rWtahK1rUrWta0SpWpUrTWu19Y+CL9rXZhQykficeK+72UREJEiOn4fjuz/AMxj3WGPyOGPHhj2WPNjGGOrHn+HTrWta1EqVrWtSta1rWtSpUNaa1K7DY2fdoss9ZXg1+IrKl2PJERCJEJEg/Ka/wDMcdGGP0XHmx5ceSvNjjHNex01xrWtca1rWtala1K1K1qVKlSpUprWsxFbt7SnlHuK6K1r2HxPJEIRCEI/D1+U14ofBrq1+fr8l8v1nGPFjxYx5ceOxYxhYx7TXOmta1rWjWtala1qVqVCVrUNRcgj3WkLZMKHeWOJXvNeX1vHHEREISJHwfDojpjo17aejwfB8PzMfiNfr0frmPDjHGPaYsYwxjya8ErWtNa1rWglSoQla1rUqUStNaj4Pkf+KeWjwa91XgPFCIiRCIjyx1683w/btfrkfgsfouOrDGPDjqx1YxjHgx1a69Na1rUrWoa1qErWtaNSoSkan5A27lJhSssr8TGta4hCEIhCEeaejyfDz9nv9eGv/GMe8x+Zx48MYwxjzVjr7vBjowxjGOvHn1rUr5a1rUqGtSpUqVKgahDSVqaexadynlI8GuNewjivBHTHTESiJ6o6I4j9B1xpGtfldfsmPd4x+t46sYx5ccY5xixjFjrx49aa1rSVrWoQlSjWtStSpUNaamZJ9tIu90WWesx4dNewrwR0RxHERCECP/P49pjx4xjGMR7ier5YYj9lxjpxjOzxYrDGMMYxYY6cefWtNala1CGtSpWtSiVKhprftH7K2npbyLP+NeHWvdwjmIhKEI/FfDi+j9T11a/SMeP4Y/L48uMYxTGP0TGOjFivBjHOMYWMGPbaa1qVvdqVCGpUqVrWoQhKlJU/I1T3vP49X1HeerXTrmPbRxPRwIiGIR+ia95H6NXsMfgo/J4YYx+w4Y4xjHjxjGOLGMYx7TUqVrWtalQhK1rWtBqVDUp653pu+38dhA1rz15BHMIiRDiP0PX7JX4T4eHGMY/RscYwxjjHRHOOPl+P/wBdOK8+OceLGMYxYxjGMY5rza41rWpWtaISpWta1DUqErUrvQI3v/yUT1xrjUNeeCEJESJRCPxfw646I6tV+U014K/D11R+Fx+Ox7XDFj89jHtseWmPJjGMYxjGMYx7SJWtSoStSoSoSpWpUJRCVrtZ37u6dl+3eKwpZR4Nad3FeT1uYiIgdXw4+X4Serrjxa/8Jx/4fjDGMe+xjw4x58WMYxjBj2WuNa1qEIQhqGtalQhCEqVL7Fd+rbBUz7eHXnnap3hERES5j9i1rXj1+cj8Rr8tj9Hx48MMY91jHt8cWMMYxjjHsta0aCEJUrUqUQlQhKuRka0rGlXe0s5SPFXkv4IiIg6J6vyUdOvw2umOiv22Vr8X3YR+l/DWvY4xjGOfhiPZ48GPDXOGMWFjBjHsta1KnclSoEJ3JWtahCEJWo+TrWv+R37SfaV4K8d5URBEumer8RH5LWtdcfsmvYR++a1r9ExhjGMYsYxxj2Gta0QhCEqEqVqEIQhK9ZlmrV7tb+U+12esxr2QBEOmOIf9fiK661+C1+B+H7BqPbx1z1fr/wAta9zj32PHjGMYsYxj2etalEIQhCVKlSoQlQla9K1Z3vf4p917GgiCEeHX4SvFX4HX7vHnjX4Kv13SV7/GPwGMYYxjFgxjHn1xK1KIQhCEJWoQhCEqIZGuflxXinqvYIPh0RzH6Hr8PH7BHst7I/8AAte/xxjHvccYxjFjBnZivZa1KhCEIEJWoQhD2WeHfERPR441r8BX4qv/AA6M7vHEfvErXvsc1+AxjGMYsWMY8uujWoepCEISoEqHsp6ql7ERHm1r3ccV7bX6LH7RPV5da1+3a1r32OMYx7rDGMYxjGMUx7DXGoRhCEJUrpry33RHtdfga8l9X/iseX4eWP8AwHX4bHusYsYxixYwWPYa1rUIQjHpvq8tuwvGvca9xXTr/wAjhrqjiej2Ef8AgkrXv8Y6sV3e1xhYsYxYsGOrHo8OtSoR8FeO26cQ+Xttfh/l7Gv/AAnX/kGtfgcY6ce2xixjFjGLFjHVjw61rr+SvF39LsOOziPffD8dr/xmPxOOcc4xY8EY/V5WtfgMY97YxjGMYsWLFc4x76XY517uPZ14vh7PX7BH5CPl7KPy/wAv1bWte+7MYx1VXs8YxjFjGLFjHRixj3QJdjojo14Y9zXOv/Au78ZGMeGPDHv5e7299FfrOta/A46vl7TGLFjFjFDpxjHuKenUezjzR06669tX/iMY9pjxx7SeqPbYvq4xhnZjHGMcYxjjDHhx046sY4xj8ZrX4DGOnGPHhHTixjGLFixjpsY8FcV4qiXdOmEr8LXvNa/V69n3d34WI9rH4LX6thj8BrWvfYY6OzGPL2Y5xjGMYxTHuvRaNOjUNe5jx/Dorj4eXXsK9v8AL8jr8/Htcfhda/AY/NY6MYxxjHOPPGte+wx0dmPPY4xYxixilLGPbsl15Naa6ZXij2Hw8no1r/1zWtfi8fnseXWte/xjpxjzdnGMYsYsY8teJeHs9jPR0x568ev1z5fgO73Mf+E4x+Qx4ta17/GOjFV5cYYxYx7jHDya9prwV1V4b6P1r5eKvysf+gYx1a17/GLHRjDHHZjwYxj3E7Vt3OvTXMdca8UddVrmvDX6zX4OPdfD3EcfL8jHXH6hjH4KurWvf4se/jyZdnVrzw1Hgh8ua5jio/8AJI/Ax+Hx4I/fta176xjnGPwlZdE8mo8OkqOiERHFVriPDr2vw/WY80ftMeHXjj9txXVrXv8AHRY4x7+Dz61qONdMR061Glfg6/aMe+j/ANZla17/ABjHGMe9rK0jr17GEeDVeL4eKPZ1+V7v0yOmv/UcdOte/wAdOPd+p7eV0R0x7WvBX53u9hX5aOK6o64/8z1+G1r3+PaV4Kyq097CPNfV+i93k7v034eHXtY/8+rr1rq1+UruI9tHRCPLrzfD2Ff/APIFfgseHX5iXK2Pb6j3Veavxle+1+Xr/wBrxXg1r2Wvb14vjeHXnjzxxXi+Xhrzx7yv/N4+H7fHXr2uPe69/WVtHj1rXj1zK88fp1f/APCley0158ePX5C+zz68UcR1a/b8cx+Hj2/wj9Dr91x7WNa8uPHr8LXXWVL2cRry66oajiONcR+Oj9rj20fio9n8P0rH6frXGuqvFEa/FV8OrXk1HVHErrj/AMw7vy8foEfomOMYx8vea1rzRrX4eO469eTXVHEa1+ux+fjx1+F+X4Svy9Yj8JjjHkx7XDGMfjta95XX8Dx614O7XmldHy/8er8vH6VH6tjGPxUe6rrlypdjzRrqjmPDEcR7fX5+vzceOvHH7nH5jGPwWMY+GK/SKx7eOYjwRHta6p6PyNe6+XsY/JT0fiY8k9H/AI3jnGPz1dNRbTSPZQhHXCVHs6/OfL20fl6809H/AJlj8NjGMfnqPEdHw8MdM9XEI8UeSuYvq8EdXy/Ex7mej8ZHirmvFPRPR+hx+Ejwx+yV1X1V7v8A/9oADAMBAAIRAxEAABBEmAOB4yg1gAAAAAAAAAAAAAAAAAAAAAAAAAgAwwAAAAAADCADQwgAABEUgBDAwABHgUEAxmDmjUGlQlYerJeU6dEC/c8/hwi1nX+4wCnYlyEe7qzhU5AicDMWp8Gm0rzBQRTyFVxRSQwUUlTyhACqWTwD5ohXIQoMmi3QggK4gaRb4SYGAiAgMvGN+1Nga554Ialy8AKIwgQgAFRDKJ8BCaMgABEgGC6FNiAnAyySAiARgQGGDhWgUDQGAsgACKZYUAAAAAgwwgAAAAQQwwwAxABDDBDBCAAAAAAAAAAAAAAAAAAAAADAEhBTwwBEClSzGEHRHgxhgin0c8LpSxLr3ZVb6qkMTi7KMe56PRkq7K1DWaTs8ARF+aNV+NTz3gxQk3xzBByQCBiSShk3NghQA6Kog+OdbFZEwAg7TASqrAkAQADCe3MWmfEsMALLIDJFGlIDKwghAFQQbYsjEGMgBBoAAacne2M2DRxARBgGSEgk3EXk0EDGIZZQRk0VHQAAAAAAAAAAAAAAAAAAAAAAAAAAAAAAAAlEkkQAAAAAAAAAAAABEUhDDwwFATnwQADHkWhxhSCzW64rpdMm32g77qW48UwrLDrONDA6rawDk7L9gMPFBot5G0U0yzCwVygSjggwgARBxwTs9ESgzBBpKQOnZkykcQAABCDIYcAAgAADDM+l2kEpXeNoQAJgVZ5LiwkBBGAgoMcCAKIOAAAwACH0bOqEkyCBiSXFEAAklBgQE5yjCAiFAAAAAAAAAAAAAAAAAAAAAAAAAAAAAAAAAACEACAAAgEkAAAAAAAAAAAACEkBARgAmFAQgADERVHCBCyCXWXIiqRoMPRp+p9Ex87t4oKLaVyP9Kmj8yogkibIC03XUREAx2xSRXmSiijjxEAGHAAeMlACAQDCCbRkky1pEigQBCRJgEAQAgAACmUshZAoVIAACCARiDiBAWEACHnKI8UCIIAAACcMCfmCq+umnCyggSjkUVgWXWCCiT3QgAAwQAQwQgAAAAAAAAAAAAAAAAAAAAAAAAAAiAAAAAgAAAABGEEAAAAAAAAABBE0BAQAAUlAQgDCXjkkRCASiweHlG2NCW8feivM9x2q6aIPImR9PoiJ8Kh0JJAAAlfsdB8V29azj0BSxSQjWyHiGiBNourCORACARq6XbkSGlQBTKaQgmAyQABDPk7U0xPIQ4gAAABARBwBAkUBWGm6pMwAMMAAAAIABcWhq+O2myChjUknjxQWC2CEkhEAAAABAABDDBEEDDAQAggAAAAAAAAAAAAAADQAAAAAAAAAAAAAAAGEAAAAAAAAACAUACAQCGAzAQBCFiASEQDBSjyfsekd4iClYJmgUlotsK797FSNt6PeiggkQgABCBJcDNDWRCECzigVxwRQABDQBxRRdJAIktwAxjQZTnGBoGtRAZiBIHDgQAAADOEaKGRoASwgAABARhTzBCFAHB344MwAMEAAYwMAcAzRYa7i2kADCWDAGkkQ1GQwhCQgASAAQwAww0QEQAAAFBGG0EAAAAAAAABDEAAAUUwgI4wIQoboKJJMcAAAAAAACkLkUgCAgACRVT0mUACAQEwRACwxPdsqdfalK59LffNlpaaqb6RVbKaHi6pkQQAABBj2sCHMlXHZCQ3mDRwSAhBQDQSAk/DSIqMJoBiBTnBQJAXIYhAAMjBgQABwCB6EZqBAABAAAwADBhQSxkEDF0RIFsgACBAQAMBAvB1BJZZmW1gQAyF0yBAAAAAAAAAAAAAEAAEAAECHGE0kAADGUgAAAAAAAACAE1GQBAMMkAAAACscA81+MAYEwUaIgDMGsUgCIIkASGCkkgACBzkUihSBaSINcCAAt/P4foRrm9RYYJmg6a4FySolAQAABASUciXkpWXpRzWDSxQiAhAiDgxiCgMqCRMczCIbbHDEBLAWMA4IMBIwRCAgABBnuMWAggQBAAADBARBxgGDHlRYdQUAAAMEAABAsBUB4a9lDXwhDRwAAAAAAAAAAQAQAAEEAEEAEAABBAAIAAAAEMQAAAAAAAAAQ80o5EDLKBDNOGFAACDIIAAAABAAAACekk8J5AYelmVA4AAADAQhFGiTgPTwzFHWmccASExfBUJZJYEzM0puiQoERTgQjAaylXUPN1cKZRiQlAyCigAAAigBABgNJCJJI9qaKLGDQJCAeBJMABBSQDARBEBDYl1sACXUVCAQChhwEAiGCiloJOsgAAAAAACAgBBSYZ+wTGQRAAAAQAACAAAAAARCABEAAgAEAAAAAKIwBIABZAAEEAAAABMAAAAssAAAAAAAAAAAAAAAAAAAAAAABxjAfF1/sIToYEAR6I4AACAwBFFCjG6EIDorG6kgasLw1pQT75kR9fI6yFZGCgCQQQqF/F0V4xKYojBnGygjQAgCCBggBCBQYhIhLMdQTLfGUQ4CAGkAABASQhCAsIACAgDJCgjHEUAiAgyQ0ABGC3iZIfMMMAAAAACMDFhRA5bGTlSDCAAAAAAwgQgQgkECEEBCEUggABQAACIIBIAAAAAIKgAMAAAAMABBBAIEIoAwoAMkYI4AAMAIrJKAAAAAANPscjCBpoToAiIYwBAAwCFTRAXIiJcAFsBh9wh8oWdQpKPC3+qLVl6XwbjgggiEBMU5oDKSbiBU0ySiwgDACgSkgBCBRMiDIiCmqiY3x8QoAAAAABCaAgCCkAAAAAAAACgSgyACRTC2EAAWCkGaI4MIMMwAABEJCFRR5paCUAQCAABAAAAAAAAQEAAEAAAABoIKYAADACABAQIBoBE6sAABGBCAAAAAIIIAAADCAACAACABCDAAAAAAAAAACDMcAAIIAAkUCARiI4BATgh2jxivi+rl3C/w/Vps5Uoh4K9XxIpYfVTVyaiiRQMQBMcKYDJ8bDz1CzhRAwiAgDEUAABABeMhCJSsZQJx3CFQoAAAABIrYUAAEAAAAAAACCARSSBhSRh0UBBWGliIIoiAGOMQUAYAA1Djp5YQAAAAAAEAEEAAAAEAABAQACAAAqAAAAAAAABYAaAQsAAAUBAAAAIIMAYEEMIIEEEEEAIIJkCoI88MAAIIIM4KAUGCCd8IMZ4oABgBiJaqzwxFSBQWaj9RYCOSMDrrXbkCzQ6USIJ6Ux4XiagjBhQUBCZG9nEbKgg0wnQwjgCyhgQgCQEVyB8MxBjeKQBaIU2wIAAAAAJBEMBCcgAAAAAAABBC2GhigiykABACEAhCKoI8MAIAIIBBgESSqgAAAAAAAAAAAEAAQAAAACBAADYAAAAAAAAARASZMAAAUAKAAAIAEIEIMAAAAAAAAAAAAAAKIS1REgRLIMM4cDAIZIIAAZtII2gw4yyggAACJIDSkgGkwaDH8gKUeFJmIuSISjL2B7O7uTL2yqAiCQAcvl1WYkPjYjhTRWyhgQACBgQBAEjEQABkMTAbNhgSr7jEQoAABIYe8AKMoAACgQAAABDU2QyDhCWEACEgGEgDIogYAMYAgRCgJDwAAAAADGGUAAAAAAkAAABgCAAqAAAAAAAAoIxHEEAMZ4AAAIAGIAAAAAAAAAAAMMEAAAgEMgjG8+0J8E3+1yxXlTMewYww4AJIakgAAAa4IgAAALAzkmBUWpoj6W74fSqd4Fihxy4ViOtoGjikSqAhHCiQIT329EuoqjhyWFDQSjDCAAQACAjBAVCAiNjDfKqDpqTBcgYBBUUmEIKUAAAAAAAAAADC0VjAQ02EACECGEUAHRIIZCAAAs2kAQCAEAAABQAABAAAkAAACgoBgAAAAAAAJaJUsAMIgKIIA1MIMAAAAAAAAEU0kv3mviMtFNHMcNAQibATywAAYzzBOP8A/PmGGgCCgCFFXBQhKuaoCMIS0cBc0kNuRvczGeF4i61raLcCDgzXG6UFDYqoJAw0cQlfbboqgmiIQA8pAoEAAAUIAAIAEAkEYAnHQHWAwUmQZhONCSXBRNKeDAAAAAAAAAAAFsgY4IYIhAABBhxJARUCayivDQAAAAAQAAAAQIAAAAgBAAAAkgEoAAAIqgaQzADFACCCPaigAAAAAAILDb/2zz7vjRlkx94OLIQAa1tIBAAgCAO++ysA0kIAAEBnPfs80SQIAHBMEMjzWCOA44JlM8Ns/mZkTZ4+atyw4mmW3QRbyOxd3lioIBYBUwYBAzMKGmwMEwZ9oAgIQYAAgQUAMAQkEYUb4HGaEwoSkgj2E7BFBQhPEAAAAAAAAAAQFlMgohsBBARARExkBBgMiAgAAAAAEDTOAAAIAAAAQJAAAYgEAAAAAAIDX5DGyCEbiQAAAAAAAAE7zJcbAjBRtZ5JwDEtOJP/AKww4QAAAlipO9PMFHADCviggkqvCAAAAjFAAAxz8ENINaZxJJoHWbaKSN9kkO8aEtlX75r4YEbYZioqcXkToAQTMeAEfc8VNrOmFBIKEEAKMAAAHCEBGBBUAaRIB6nY1nOBAutWyhAgAAQMMBQAAAAAAAAAKTOGFLERAKAQRAYSYCAIEChjCIAAAAJCwAIAAAAAIAAAOgKAAAICgRmwwCggGoAAAwwwDjgoQGw71oMiCZqARHHIAcAQQQAIgg0PCABHIItJn2KwgQroHNpghrEDAgAAsugh7zw049/KAMVb9S7fEbbNNABzeLjQQlmzK4LLhYXVSjtldRpQgEVIKcHNbyVENjomEBIGIVXCCCAIADAAGAAAYVTEBcmu2oGFLpg5EhggkBQEMSQQAAAAAAAGSVRADKIUQQAESQIBYDAAADBABBhkgogAFQAAAAAAADoEAEABMA00ghsClaoAAwBAcAOSMDtp/aaKVQQMJCDDAAHOMMBDCDDCFKsvqq+eZ46TusMIw0MXexzx2CGICDHMBhDM87wx8AFPCB/+asBeLXUEzIfJJJcq0hr3XuCOnUZcPA3rWWlfrWBAHZYBIeSEB43AAAICJRGYEIMAJEBKCABRDQTUFJ1WjOHAAqrSMuoDAAQAITQTAAAAAAAZZZAKFVRQCSQQBSQAGBAAAAggsLjkDAIICAAAAQAAhIABBKQiwBgGqsAwwABMQBC6BEn9vH/4LJOsIANONAhsnkvpzV360vBaD489581utpskskvgqCBggBpo8FaRTe0/R02y4wCz+vOAnphozsccBFfCUERFF5GhkgnwXhQrlFXSDfbl5EJcpKKUIWTKJS1EGwoiAAEBEEeFSBCFAAIZCAEEGICUNG5tjAooGnrOjwAMCASAIRSUZcQCBCQUSCCFNYQQQQASURAYGAAEBDCAMAoggAFAAAKADoCAAHgREwGp4QgQAAACYAC6JtwiNJs6iYWCHOCrLla71ScRWQVaSzQ5szxew6ptVPYYkxEs+9t0JCBMDvP9xb+zaQVw+2wasbUeojuBAoKpEv8AC11zki7ExvNzPqQoHGHYaiSDyiVXpYCZnKCkgGGlDDLe6IkYhAgBASBAGC0wAAFvVAgABCCEkDAsrUgCDjZqbk8AACAEABAEUAAAAABEm0SCQTkAUkgEUgAEhABAABSIAAqIACQABAAaAACBqNoAYBVAAMMIBGwteCh1nCnOoRCVRCKkC2UF3I433WNu+sPbpRBU3kChGmjHzzn3zmwyDU12nyDR0mqK75YbjaXG888k3kUMAYd+9IiYogkuRxlzVT/OUMTy7mHJvXmazhcixV096fi4kOaAQKBWWJ/2LdpCKggAAyAAR2j0oXFBG2QgAAAAAACnq6RgBgQKDQsAABCE0gBAUgAAAAAWmRhAzyXA2AmEAHAUkAAAAAAABCQBAgBBSgAAhIagYK/gBMAAAIJTww2cldKdQGElRxY0Pq8qLsutuqR2FEUUDkXH3X0SmAw3CDCDTgT3QySzzjTkSAyUnCxzgCT1F4LawwhCBTjzwhCbrhLB4hQQel00yAdLXYnYHqPYod3al8rRQQDIysyEOkRVcKoQXS3v/wDDegoIAwIAwAQRMZAANhlAMAAAAAQEhqYuIgIU6SxLAAAAAhNAUpIAAAAkQUIgoBpQzAkJgAARAEEFtDACAAoEgQ+AEKAADCiIYALAAACMhmAERmw67dQFZM0E8vonXHWooRdkd5BV9B9B5EoEogwEMIIAAAAEU8wgA0wwQ0cMRAMJFI1Z9EZFN9518sQxlhVpQ9OxYMCG4Y4iwUIpUtMi/p6c8o/K4WxNPJzRtYUQkm29Pj/+dGieExcHlHnf4ogIAgIAAAAQBERhZIJtkEAAAE8QFihOEwQUEiNLIwAMIQVwAAAAAAUIhkQIoVkgIBAREQjbAAAgGCAEAIAdkeiAETSG1ZgAACBIImKJLzhpBpkVI0UcSkNEYs0cJ91p9Vp1l4IgAQwEMc4AgwAAME4cMMMMMc888MMMMYIoAAQsQgspR9hFBl94lZdlJF19ZBRO68iLqGUgEwxJoxYGX4vewU75lirJFmlw3AMcAVWkL+9ydUyeEps7bRCjAEkAAgAAAAAAAIIAQRsth0A8kAAhL1F7IYEQIirnYEAwwIIAAAAAQpAlwYAEEYJlBQJhDDAAAATgAIIAeYoCgWmwcEIgAAFVqkotzKCQuBkZR8iKi7wZRo95pppJ4QAQwAAAAAU4gMMAEARdxplBB5515lsAgoAEEMAccwgAgAAUcQAwgQ04AEcMRhh1N9VJ5AZlf3u7vkCCeA0cJN48HeG/DgKlXy/dJinXI8EIxRmx5/HyZkzHvZ0EkxKEYEAAQEIAAAAg4wAAMchGJrEIABlBCSayEYEgKyNn4MAAgQIAAAAABAAYcU0gdFAIAhADlAAgMAAogAaAsAYCAAjQDADceS8WhEQlNBANkoMc49A0MtVZRUsowAMMIEEllIM0J91EU1kXV8/ycih8yXfzSevT5xyGcXsYekZpMEMAEMAwwwQAAAU84QAwgMkBtkcgYtR2v7/LIxd9IUVHdmJCOe12CMrFwxCYhT4IBxebUGT+FirPrExsWBGVdEAMQAAAAAEggAAAAgEQOg9EAAITukyWgIAogqbzIEgAAhxEAAAhIAFAkkQskQIAwAkAUAoAAoAtiEDDCkYbgQAGcCdmzJUBsMNFwaGU0dpsYEhwgIccM4M5ohYivk6et5oaz8F0UoQW5YnQHwukvilkKqxqBQBjeioEE7Ek8wUXM1IYEIIAAgAwAAEMM4AgokEkEYY5qKDSTx9FxvBn8W9f56ISC4R3spWJBD8IxdsnoKfEBxIybBgksZvLdcEggAAAAQEAAAAEMQQpZCknFsISG2sAAIQ00iJ7QEAxFEgIAAAJAlkQ4YklZFAAAAAohoQUWBsjHgMIaAAANoasfEwcYBBZ1LwMwlR8wF34EcAEttM1xoYNNMAoA2FWvggyCK9F8tlh5MhKHydWWA76RyC6Jmb6DYSaAYECCiDTVvvmXVZgIMAEMMAMIwgQggIckYUAlIkCVRlJMcVS+u+Qc0xV30BZhABFrS4AVdwHk4FOBgRKQEJFEMxrdYAAAAAAAAgIAQIgEEYUAJgqchQgoIAAQEQUkQTbYgMBYFEgJVhAAQIUcUoJBAAQgMAgIM0UaAagALAAFAoWLMRI7XwMZhvkABlEiCIqkOX8II+ekkVFZ4RZVEkh14YQHHCQnLijoZp95s4rSCvSFkaVhuJgiL2uCDqmgQQgKEVF1hR40n3ZmjsQoEIAQwgEMQQEQcQYoI80MFcAoQpixJQdtxxUPbIB32VbGTgQVBQSs0rqJgp6FgIwY2PWiEEAAAAAAAgYAkYK66EgYlfDAJTyqAAAAAQwws//AAEBISEBQEAAEBZIKMCAwQEAJAxDEgpowEj0wAy3j917RTwkwBNfvGDTCKPCY8KMwggMJOIoLkSW0ENBRfEIHUSLJQeSSdr5cWcAGwBUCNDtgm4MZql1xk8Agfoj2EGLujShgAEpAMY8UUC7weVfCDAAAMIDHFEBEBEPJBecXAGfHne8J4ezfftmpdyHXlAF4HSQKmrS4oaCZAKBIZGKxN/REKBAAAAMCEJMvIhphAGEGKfpNjAAPIAFIMGc0ycACASASAAAIWEFHAJgAAMfxhowqBKiUgAN5gcS2Du5upAEmSDRBQHNonQ64AH7TQQyWLhigrgkKt8WkpFKedQJMXQKafaTXKBEECFQJSMOC5niZJbxoC73TpjS5VpJNCDyAOAELADo2GO1wOCvu1TCCQQAAQEJWGIEENLeYFGhb2weZDNAzUqKYXYLi5VfkJQcLo4w9raGRYGBUVAEzjASJBIRACAEBMCMlKIXgiAKNojkjiEAAAESYKGRXZQJHARWSQAEQAJAFAEAIIrmlZx8tdgCv6t4oCEYf54HbHCMYBFhyhGSCKRDIRAQAwscj9zKrHgAkrklE21RoMKfQdEEXfKRfcPQZBUUq8iRIGK5QH5hR7cIoQRjYZfqGqh+CPIAAEJBq21SFstjVIRjeBDQAQAUAVLEIFJOKLJIQ2wCapGQmOTdWOTfhVun2Z6+HFxU5oaKyEBBcQCJu18ZGAABUIAEFICFqC4tJiABOPoBiAJAKEQEBMELWQQYBDMQeRXSECFgMRUsDmS6RpBpOZ88EAAKGFhZALJJQHEP6BFPCODMCWbFRUCFGVePU0NX6mtKAhDwFisFk6a2pAXfJJbZJFaeNEAB4sr/AJmjTkNGwiWa5DvUHaHHcBwIchiggAAAQDDIgFPb4/4MSE5FAQgABEwhDEBTihhBjmA45N8KaRC2Nvi3ea0orLKXdhxtUcKSAkhBKYDHjL2lnAAFwAWwhASgBqBKse7oSiRTAABAiEgCRBAjiQg00BAUHEEgCrcAUHoIgYA4Eo2Va0DAA6TpKwHxlxHTmFsKnJaTZSyjTwiyCSnBWRESUEgUAGADQzxZr6MvcFQxZunqAgV0hhVkjkEECEEgb6EYUQCc7ZuZVs0wqkIBQCCIkGSggBZpIhhAhwoOOewHlqw0Iy0AlFQEEgFHSRnBDAI45dwAxtWR6/DyWRoc816PjSwv858ySkgBQonnT6H+WjSTh0CEgAAgSAzMiPWZpRAgQAQABASACASHTDlEEEDAwSGkEDzOO5mCbyIkN5GOgRFu4xhliCgXo6oZAIQoQBAZrJjxTgRxEDRhBlRmmhhSAwAAEHCBAzjUpVlWuDofcXIQH3gCHGw1GUR19qBSlIUxA4GG3laZqb0aIyCwoFVDg4ACCCCY4AiYbcdaIlT9Gk+SlTBAEAAEHBlzDSp6rgTW8+127ojw21a/XmvryChtn78wzEhASoPAwYMTXywAGBikQCBgQQKcNKDQKCgwAAAnVBUQARBhAQH0UEUBAEMCAqqhIZRK+uPkKTiBj7jywkyeuEgAJDBDqZKKUQHEMCISiTDAABCSFBEiWVRTSigwQwAAAFHDAWhVSXpmbZOVTjW2xiFUi0jHggwqAgHoFxnvx0+Z7R6HKYBAhKmmRbqoKpL4IYgAQBCHN7yBMhEBKUxHgAEAWSnwHg75Bxkb+DCzpTHBlnaFw6Zg0SSPvz/xyUhCaonSxZXBWRiRgiEAACBhQ7UcIK2FK4wQwAAAFV1RQEUUHy2EAAUAUE1rYZKgzsv8IS57wBpBRgCqxiAxKMEAAIBATKKrBEBCFEIooiwCggAClEXmGCw2ijkWBigQkAAAAFEHAro9SiahunTDQHHQlzU2jH8rcSwh25m24IOIsMhLG54CrQ4uXSKQwIJb5oBRAhBDPlSNt8Y5XMxwAgAADkAyGj9trAfvGl7huEsiqtyyr5pssGCs9Q/ByUDCaprAj6XhyShiQVDGERAzDowppXlV1owBDAAwyAACAWBlUQSUB9VnI6uaJBFXADTASTgAiAUZqJoqgBjAYocAAIKAQDKYACAsJMmC6P8AQcoEIgVlAIRhVZUMpop8oXgNAAAAABgQdWmG4Ao7Jq289oMYQUJE1HQKwy0CbLmCTCJHQGdCgs+UeuRUSyu6IgEKogEEAAD6E8CGqfKmAgFAAwwxI0O7XQeWZFfgUPz38Ul9qH/daBpg3LQHwdRgYmqOheeFsYgo4xNAxwJQAoEQoBlmDWCwMgEIwgQAgUUElAAZhBBgwQOZflEMIQgF5c4oGmmmMAiCCG+iOySsLDAiAgIAmIxKAASICBkDSEAQAIw1YIIlRxxdwIpoYFGXpFNBAABARRdUlHhi8vVK15VkAYsJlbp8e0GmBmr+OTClPo+jSk0O4CJhMiiWKIw0mAAMQgcvuPfpIeNMp3ABIAARcQAaAvKz9N6FVGHC4MhJ+vFZypJQvLzT8dRsQg+Eh/aEMA5oIFJIQhhIgYAWIQPAfq+KAAggYAAQAxZIJ0BRb5h2wCYF5UEAB748vpqeaSCgwiOcAK6IwIsmMHDgAwMEgIgKpAmILEIiQaGAAIIAg0sthBoI4wlgEpwZ1I9gFJBBBAQhRRIEpQL9qmNVMJAAxIMp/kC+Rmly/MvWh3ZkTSws0wG11o8SKAx1/YIgk4AP6TI1e3vvmeSwgF4t8M6ilDHDPXy/5+u+N4wdmBc4idMwrLC3IFjIg6WE3zqcMgRFcAAAAAMMgAwG8ceIiy9iMsRZEAAAYEkgFFG4WsDJFxAAJE3iewfYNcgEwAIAU6yscygCIg0IECCHxiqA8AMHtAEESNBS0qCAAIAAE4AgAhZQhFEIQEBwUpEMcAJBAAAAAgFdFWCsxYStJwxsU5csgfxDJHPsWuzD6JXe9bOgEgK41AqcuqRQl2wggwYIZi0inmhYaZ44QEJxoNhGzLDgmbDGtLyWNE6HGgUqWIQgLhSxYBhGcyoYXi68cgcVFQ5BIAEpYQg2sxv6uuReuaSIwIwAhZAPUDwjFNJIAAEjqEowgA8hF5hQoxIAIMMy2McgsGAgcAYSmDhVKMwQCTBUBOMgIiMQIAAwAAAQIAQRlRABAoMIQhscpUpEABABAARRdlgLWGH111EBZg1cEe1TqTNf1aKrOaB0fUGIwocq2WUI6eCpkSKQwoQgrVD/ADGeaqZKztkWCafBDJlNQvLWxJHurSWAJXGuyrZPLDww7WAc5iMLCgw1NHNPRJIMbAAESEYIMLj05or6XIGWFhCQEAeqbAQ40Us5BD2IoBGBGCBOAHQRGYDIARFACGEHGlCrBMEHLLIhsw+nCMFy2oCAlWXEiCBgBCAACAEAQAQAJQdYBDICIQeZNAAAAQQAQIbNRUTMrJJVReITOSSEiR3JxvryJI4pkGAxSMGFBNSkNNhKlFGQYgAnshHrmZehzoz6mHhujKTOHF2M1DOa8elA1MQGpSavz4XoMGxo+TCcxwBLKmVFJWNKZaWBNQQIQaVAIMm1whlwMYXbe5zNV5HQboGr5IKGeQDsonvIAHCNBLIEvAGMEfUAWKCAMNiDJAqAPBCIIpM4FjIJpxIAIHqtQilICAECAABAABDEIAJAEIHYDMYVIAHCDAQQAAMVUeaMQZRefTUOXGe2sBX7zEqg95hTojvQp2lMIIS4ICjvOfEICQGiAAuNDHkfLH1R5svwzcKTCTFvEJDmx1DMzckTuCWlUKJhENz0ubCW17MqigRVKHVPYbSFAbCAIaERJnlxYhnzRXFqAFzfJMeVA7RhBTAkODROIUPqgnqNrELDNoGqAmCTWMVNQUAMnEghqBKDILlO3atIjiUYBGYKnQJmsPABAECAEKAEEOIAMFQAcTGYSQEBIBSAAABPUCVNLOZYZOJV4H0UbACG1zMCgjyzTr54xe8sHukwJICvCCEFDAcACBLnCNtIYNTfsFULPtPRS3I69EauUpZmnTEQOy1nGPqsOPzo/aAQA2gBikZeYOePffQYCPDAEMcWPPlj0okxgv2mWuuUXjuRhYh0+z54c22YdITQVAU4CkpGAGBAFGLCMKUfEaQceZjkplIPAHEALdyDigmAUAOUIlAZlgjEINBBlkCFRAAAQQQRTKRcBSQMBMASAGTUAbNSSKIIGKCUt/kG7fKBhp8khFHZUAIWaiCaGgt7lLAIrCBJ5GEcIGKjCAZYw99GTWIrlxMOfs8tnDfhVPYWkRsYHpzoiyr9tPxw4XBc7jEJiom4WJONfXRIHBbQAMTOKPtjooOEkOQkaVskX2IbDT3ScJCYzr+01TQYdx6luF8eRum58XICPAMDKDcVFBNSBlpkHFDNEHlYRKArRaRUJKEab1ADgruIsNKqAAAECAQaARDTQRQZQAEBCTQQAIEWHSGPHCKbrzmK31qpourEFOMHO9qd6KKSrvq3zDokAAGZ8dRAFGEPng78vt1uttlEVV+Xl3zRsmd3aDyY2DtZkFQEtw6QjFw85TJ4fgkJO7gIWJEJWeTQBLFRQANOGGtDAIAIIFJLsUxwoAEsIAEsPzUOcsgEN8Y4wwUMAZn7RERall5UGI9y5tFJOCCOSLJ0xqslrMHJtd2AHBbXYWPSsdWjmJjiNiJqgAAKQAZAARARDQUACAAICIRAQAEINNdFPHCKbvAns7SOlGGUOIFcvupChpYT1HuSqhKAENPJAm7DKhsNWighyBjKuBw8csL6L1sXfhv0yCCZ2B+QAAZQp14fnLyc3np7mRmpq6AYWBZLcZbSMACLSAFAZOPjAEHbIoqlSBDfYSXUeYAAdyAEBzTcRwgi1963XVwikMBjsrrKrMCuYfHGF101PFFGYMMrxqqvtlsR68HNVa0XMI/tpFClMgAuHiYRQECAZSANEbfQAIBAAEASIjwgIZJNJPHiFQwImpWDDErkxZbtN3jm0KjuJS9sIiiEGNXHOmuhEBAJGWrndyHo/bHc1i7pvTIMxpZ1YSOt0LucApT7qCARhktvzpOamQEKqjUBMFdQMdbRQMARDEBUdNIEWEmgCwIDTPWzYwQYUeM8UY3+873/AN//AP8A+8IwSc3/AP8AlRV9pi2wCY0KuM+OjHeQUXPmQMh8G5ZNkuGtD/eQB3QAaFouqaG2mMKuvcgZEJAlAAIAAwgFcEBAABFBDHAAgol1W6+oCtWs8jKsHhJod+P4BCOkh5nmCKEs68AUx5ous+sMXIgwfSYzAYV1HEa/bdwrvSHuZbMtyTC1laVWIDKKkMwySWqeG7oAAwixkpJMhNhht9tAAwBJIARsgaYWDzCSSiKwAAAEGAMCMC2e+aQwCCCCCAAAAAAwySCSw2f6LP7pNJZ1P7sc8eAk8GrzO0BXqEhjipYIUI5Johv0L8VxWA6OgGOWcHQFhdEIQAAAAAAAABBABABAAABAgJh1U6uKL/g0wBPefMu+7cFPwn4LLGeRAYkcW84ADr2EhtDei+Sj4AQ2f4hLatMbtP3zsJOLKukf6STttSt4SjqeFidKGi+eWrKAAQQExNQYxpJg94hIAQBEyYTAvJrXL8AAwERlsMMMEM8Mx/8AW7Ud/wDn9KAAI484wQAAAAAAAIIBDKIJLKJQyLcfHF/e0zgDsB9RSwsYCNIQFywveahqd0uXAioqaqr4wyAgXlQkgEAAChHAEwAGEQAAAEDEAiDSD6aceDLTBMyHiJHm1STozHyBEuqxwxQYQNNvQI7C3EgyYQISjED8Hn66gOW5BlK7PbdTI4/gy9lU7VRxXQZt92oaq5paMoAAJZXGSGzn2TghmEQgCAiBtNCiSTigyQBBABgACAAAAABAAAQwQ0nlnDDGFGEEUV2zLDAIY4447DbjDAAAxTz4zbwwpel3F6AVXicJ6i9I1rHGBIs0Trmx1hi44ZZQokAQASnAUEAAAAEACAAgBEQEAAEBEETFijKLTwprQPQjv8jiyVg2qVeNI4cfADKYTiNgSohAEztADYISBNBon8YxN3GZL6sS1OyFatMUzl7D5Fq4xEbMoib+aFoaMwADJIOR2QxVDSFFR0AgAIIBAAAAAAAAAAAAAAAAAAAAAAAAAAABCcEAAAAAAAAAAAAADDMMc4ILLDDDDw565oMgDAIBKKrAzZN1GHSCwRsoAuIG4BE7vXjR9KXQbCSIggKFyBlSglCUgAAAAADAEhEAkAAEBEDkWzVpjvDACRFA0IDlWkWn1KreAnr6CR4zAA3BCILARnT6ASDoe1Bw29By/u/cFHvjz+pm/fhUHW7w6C4B72aipx8kPNUaMgACChFhXHhUAiFy01kIAAAAAAAAQgAgQAgAAADBAAAAAAAAAAAAABDCDD0AQwwAAAAAAAABD8wAAAAAIILDDCR4gQckAADDDL67hbo91VJhAkoUvonNTIUHDBNCWLJ4LYFkSgWHgFmAQAAAAAADCAFGAkAAEBACmVVqzAWNQydDxCPRVkREUCpDOLLVLTrwhlkhUqBBRgkThhgq0PCgC7zm+su/xGqIEilOfihGOU/g7o2rh+5iVtocWF4aEgACAjFwEUiDjG0yUGEJvowgorLLKJAAAAAAAAAAQw09MDKAAIc98YOHGMMPHOEEAAAAAAAAADAMMwwgAAAAIIIAACCAQRIgW80ILb4KJgKkmKaYUYC8hdQMakwyNClACI1oBABlUQECAAwAAAAAIxwhgEUAAABBFlkm4Jjk+gi8RC+AzlA2piDAI9kK83IwC3xoCCiDCyhnBH34X/VQwSU9MdORoWokHrkVRjwBc3fBmq+BpOJJWSPymmAKUgCIcVFVUXxxWUiRAooIAAAAAAAwwAAAQAAAAAADDBDHHEMMMMdP/rDMIMMkQwQzXfrLDDDLDKMMMc1es4AAAAIAAABAAKKKwBbUUnAHH+Vo4AfeR4ntSmK/RPjkUr5Y/wAoJqNhZhJJAAQgMAAAAQgcRINhEAAAARVZd0m+y0BGXghQMEcxVJpN4TgsYlaec0SAKQEkgB8goYAtkKXEgY8lPTCZBlBhR6y9IyVHYl1y8kKXGCTkOzyfpAvRChIAyRxwcFg48ICCCSiSAAAAAAKCCCCwAAAAAAAAAAAAMAMAAAIMIEvCCCIMPHMPX3LMzDHMMAAAAAAAAAAAAAAACCAAAAAAACybUQFNBAARRAdl44u1BeFKVusVFIFxCq9SkerxFB8AIBAQAEIAAAQg8FpFRAJAAAhlF1A62f2I4KlkiM0xwJYWTpZchyPPYwrX2IQIAswUAIxlpUhM4nA57Hqs6O9hYnpeYDU3EQdSeECTKUD4KjauIkl6SxIBgJAAR1UYAAAMTKCAAAgGAAAIrAAAMUAIgAIIgAAIAEEAAAAAAEMNNNMMNMMEMAEEEMAM/IAAAAAAAAAACCGKCCAACAAAAAACAxUMRAAAAAABQ8LaqpVGdyZCEnRKNGd4rUPCh4EhMABAAwE40GOAQiTAIQgFAAAR5YJyySBXYjEYf0UwwCacu7p1FQr+2sKwy6oA9FQ0YE1YZwPDUflheU+mqBu2bI11RxUsIgvW8ZGx28TtEzeSUUj3ChIAgJEBQEd//wDwxR1xeysDPPAG51z9+3vvvgov5Pra0f7X+984g6GqlvmJbSTCjDTDACzDDDDAgggggAgAAggAAAAABAAAAAAAEggEMQMUAPACAAEIQK7MO7UsYvXjF5JHQmSqn3hLRORSDAQMAOEDAAAAEQSQEAMUAUUDBeotzIPUwW3IMPc0MAKAtDMC8J5N76onHGKOPLswcAWLWBb0/bsCqg8s3+8LDkUNQN5A7A0RkYBDEXFh4DBQkpCTAIGRQTmvcXx67PWIg0h7k0ggM8IgABCAYs1uji2mBgok8ggko8ksooEkJhhkosi684xzy1ONtLphDDDAAAAAAAEAggAAoggggigitSAAQcBJGDLAHIUH3qsqTnesVkqG/EyGdwK+LCHGIBSQUINIAAAAAEQSAAQAQAIOGPIgl+3J9pkjDEfWgLGO2hKDna6E6yGjKIEGIro5NDUXPVT7y5gMik00nyzaNEQOUe3v9w2QsyIEt1Jy0AwrPpqSQIKNnuYa3ojmZQQQcMc4AgAICAADTzzxwxyw08MI08MMMEMgw8IEMEMMMMIAAAAAHfMZSQNrCslr09tm0gjgogggoAAAAAAABiggoQTAAAUUDICDEBEIUA7smpeiRFchwEzK4Yi1XxdBfUKQTAUQBCAAAAIBAQCCAAIGJNOoALCswva0FBAFnKODEhUOVunOznqxCFZaErV8xDScXZC883hIhg43F78ajGdBMn57iTwQuL8LBcJqSkW8p6LSQDskIEAAAABAAgAQRkgoMIAAAAAAAAAAAAAAAAAAAAAAAAAAAAAAAAAAAAAAAAAAAAAAIQUYYQfTBOba4nq8j36lwggAAAEEW4BNASXQAAAARXXZBCAEEAT6qln8VH8I4E+DHUGaqK0ATcMYbKQDfQSAFEEQEIWACAAAMGLEijzlA3TjNDEPkAKAuWkMUgfzHyUCXUJTCoWmzPACfXArOnpHzi8zmHJysZdAnpmwpbyQkR5CsXvnevCYBAIQABABRmAQ8MBgYgAAAAAAAAAAAAAAAAAAAAAAAAAAAAAAAAAAAAAAAAAAYSAEIAAABBABAACAAAAAAIMAEEGMTeMZTZvQMsAe00RiQMQQQUJAAg8Ow8ISJFPgC8stsVaAsVgH2zLaHZ6o+CBDMIBDaBIYAAAAAcAAMAAAEJFONAFiw8MqnTUFpFCBrk3/AFmW84Oii02igybz5PlwqOEHIzqTK+onM+Vps6n2TLoqOb3cEITHATVaT+x2BQCNHCAAAAAAAAADJKIBIDJvcW8wwEMU0EUMosc8sMMcwwAwwwAAAAAAABCAAEEAAAAAAwwKJJKKKBIKIILIJIIYDyBiARBSiDCQgAQAAAAAAAAGEIsAAAALNMKQhDA8KKZq3LXgPAuwO2b0bsv/AFZwMM5wUoFAAAABQAIAAAAQVIU4w7AguVLoBxegykAm+YtIjrqyIsYJB8cf2PyvUSdZZYEKka7qJzPOUmXU+QElkZWx+BCJtWcnDi/sZfCCCCCCC/KmGK2cuihlfnCDgee+99/7jHSHr6HzHvf/AIBTxIDCtkOHLIwgABDAAAATTQMcAhigAAAAAAAAAAAAAAAEgsMqGKIKCBAIIFKACABAAAAAR1gCIOMIND/7VYRoFkjmCUJt0wP96J5ou3kihAUYTWYbTSQQAAMAJKDGAQKCDDHJlr9EjBcXlNHokrqVRGvZjJiVCKGcGtJrqwGIHDCYKqhE5wc7ceThXOPMH6e9rQxAlB1Apw8/6SN8NAMAOBMIMJPnzhgusso0+UogU4wTwQQTyQSzz/ffb/zU84sw3UACENkUechifMIiBPJAQVeMRjjiAAAHxss9fXInAsBjHjjvEGHEBBAIMFJMECMDMQDwIDAAAIMMPhqDCADMMMStaGrXha/D5fuolaQAEIDOUCAQAAEJKCEISQMMSUDS134HqsfXBBAsgkDgGYqQxl+WAMVcP1LY/IoGPBCMLvpny08eIYi76EHZQJRyJVQYjtWviy8ziMCMMIIAANojAAAAABACAEACDBYQYccUcYMcccYcccUccU//AP8A/flBNPPrzzDDHIAx7GxuzBJRLA0sV1COG0xhEJARhxxwCHOEIyyUEM6MgUgMMgAAAAggEhGSgMMAAgls4oEMQEMggMNuJVvZPG4jtSqmDnxAA8wkplEAUwAwUEAAAlhtJdMRwSbP1tYSAe+iukhyAZGq2Ww5BAwO5dZd7Cokogdkw+vhJjaOIZJA6ER4OroRTGeXzgcXWIAAAMsSQ6wAAEIHVLCDPE0ziMgFX+qEjBwjejrXLTX55JFAGJBLGI8wwQQX/wC+xgsIowxaABDuYN+s4X7BEDUZ0jLSiwAAAAAAEcIjz28NbTnqsCGIAMCACIDKRA4CAALQMAH19TEMIDPEOYSBsgZoaU7P+9PBh0eROJLVAAAAEFGPAGCEGffcMhk1Y1ZBEmNpKnlFlvH565F6SBIaKmZV08BnLHNGUJC79TY6h5kvgAUI+K4yCS4WZncLDFr1ekJcSbDWqCUzdYfolSlWToB6QgTCkbLJHZ47wgkogYcMswcPiBZBirUJWwughJAAkBgAAIg5TQFqwAd+sYX73JaXFQgywAAAAAAAAAAAAUcYJPhjCAMABBMLDQC4AMBCAAAEF56yAIOBLBJL0GYK3U7FE+zvJhgIBYCYBCAAAIMBAAAAYKFfZgTcKtsFJmFtDnvmhBmreal0fCqiPq+qr8C+FALKWJDo9RY+rBJtVfTCjIIDoSaihl2gS/LGtWRBgny3gsFhYl17GIAAAAAAAIP13yAQAAAAAAAAAAAAAAAAAAAAAAAEAAcoQ9BU9Cd+6iChCAMMmxzMXBAZ0IX3aTbCThQAAEBPIBDDDCAEcETXpnADAEEGIGYK8iJDAAAEI3CzWIFDSEDBHaLFh/dwEEa7uDiACaBQIBAAAEHIPIFDOWQHDLRq7T6VZyJhBijnh9mqdhqesEOPD/wrFS/RsJMHXcCkVRY9mca9aPbyj91xqSYllYv50OGZcQsoDDBDAQCTecRRTQQQABDcwAAAAAAAAAAAABAASQAQQQQQQQQQQQRTCAAAAAAAAAAUsdjAtLpRmiAMMxQJCYA+0ZrWbYATgwAJCABAgogjAAcNVKoCBAMACIAIKcjKAKCAEJg5r4weNy4JGN0QC2Mf7ENx1IioEERCIIBAEJCIKCAcAAcPAcIpxB6dWoOoPGlrDqBj3ulKiAMVPrx+OD6BsDKLybCB05CRojfhHK/djLHJKX7MYxJDi37344gEAAFKcQRLQRDiw8gAAAAAAAAAAAAAAAAAAQQUQQQQAAAAAAAAAAAAAAAAAAAEIQQQQQTUMQsMipTRwggEIw6FSKy0YwZSfDxiRCAghgItgCER2ortHOCDAEBEDIZgv+SxyAAMg+hRWMx2AADlVKzWc0uA83iCBANBAAIDLAAENBADYQMAdLznH1oBA8CkqGnmrvRp4oNj3fdfLGyrPl6M5KBJURGMaCvTsos98eW9ZlwZ33rNVQUWaIPOMwCCTCTWw8QAAAAAAAAAAAAAAAAAAAAAAABQQQAAAAAAAAAAAAAAAAAAAAAAAAAAAAAAAAAAAIYQUdR8a+yDygBsE1uqWTlc/wBFCsuMERAIIpgQhEd6RrKIggghAABzFD8e9kc8ANMYOggDDPxyC4mwfsHl4y4XQwAgCAQhBAQABBBRXUBEfGgEzBMUF0GwRZhSIq6Or+SAadm1nCUob19AIcCRAVGXqGxzU4DE9wWNmm9LgZaIeBrJMQnKsutsAAAAAAAAAAAAAAAAAAAAAAAAAAAAAAEEEEUEAAAAAAAAAAAAAAAAAAAAAAAAAAAAAAAAAAAAAAAAAACGOE+8ksgABDaP6tdgeG1QW4swAABwQDEfISDIIACQQgYQQTlTbuT2O8DDpwkFDJM0wQAcCM+33BpKUygxADARAQgBCAhF0UJomDijLLcwLREJBpC5aQIq3YS1FBnmhiV/xy+yasgBAdGVrSx7Vo2TyduCmBADA5N5EZHAQtKAAAAAAAAAAAAAAAAAAAAAAAAAAAAAAAAAAAAAAAAAAAw4o4844IYw61nQ0EEEEEEAAAAAAAAAAAAAAAAAAAAAAADBFToE7LBDACdo8ngnMTA/ZMwAABGI8IITIIwDSAAACAzyDX7u4t+BCaYAAAOozBp9MilLqXn4g3wAgAAADAAgCQCCHkCQmDjQ661OLwAqCpjgag6r2Jd+fy4iRBH37g1R6kABDVy1yTBbl5RbtvmbvyAeBAAVMAAAAAAAAAAAAAAAAAAAAAAAAAAAAAAAAwoY8MP4g5xPe8NbTDCCDDDDRTBzzywEV1s5oPJooR6sMEEEAAAAAAAAAAAAAAAAACBBRoskgABDAOO0cSztTMIsEAB0gAIAAAIAAAAAAADwjBCVTvc+BAZEADFIjcSyGtdg4772LCEQQDCAAhACggCEUQEBAhCThBHNFOyswK5iYAyKB4K8XMJQSgBNLTmAMW4BLByXqQjH3p21X4WCAQlIAAAAAAAAAAAAAAAAAAAAAAAAAAc8odO0TKtqpAHpIaqd01AkQSjDABSwhjBzyAzwGC11HGXjTiJes/0zSX09fYqYU0EAAAAAAAAAAAAAAFASoc8ABigDCFElw8latLU44q4ABQIgAAAAAAhAAyBCyVi8YiOYEhCJ6rp2plRsAJw6+f22hAQDDCBQgABByXmiwDiiBwfdDKVdgKriqTwbBoazX/Z3TxwNPWn8NkqL7FyRiTiqnPHAQOEAAAAAAAAAAAAAAAAAAAAAAccFWkVSVfKqGZPVxhs/op7GVX1VlQwy3HX0AAV3EL4oDCAGlTgDjzQgSwDEHGLhJYbM/kijWEOuYkEEEAAAAAAAAAADDPSsUkADAASySqnbMAg4gAAEEXIgAAgBAiAQhAAQhAiWccBCPYi2iDyM36XBsU0mCeFgAgAAAACAQhAhCWEgABAjTq9Gq7RbyyCjqjUH4KISGMFORk+MK10d8nQxSw2RjySo3sAAAAAAAAAAAAAAAAAAAAIMl2kmB9JUgcOhzuYj+txirKSQW01FGGm1ohTpAcLvRfZQAAAH3FWEAHGCFgCCE4pxKRjDRb5KKJKZzrc5jsfIgAEkgAAAAAAAABDJHY8wAADACNtZUC/Ag44EQYAAAAACgAhTARiAzAAFCsMABKEAAATBzV6/gl8OdI61UAwAAAACBQwBCmAgRwxDjIdUs3kAYrCqhhnUbQqjrAmmnm4NG3GNOUDDrByDphYAAAAAAAAAAAAAAAAc8HFu+TkJ/Tenl9wM6gOkCiTH2EprqOayG2mCoIqDyAR5ftennUEmBCQBGABAPOJIjTAAChAADyGwwACBEmBPcFNnFCTd8/xoI4UUUAAAAAAADBItYwoAICjGPanisSAAAAAACCQBAABCBQBygiBiGMOMgAAwDAAhyamSapiIQRdyl0ghB2EUGgACFkwTiADUgL0mfR8j8QKaAQiR26pyJDkNXkZieFFOck9BRoSQgAAAAAAAAAAAAUNJfNmiGLrDuxVGKENSH9a9vEF/WA7NCAOMvkTkUoDYDQ6am6DUAAyVG0VwpK+YoRzgChETmcNIMJaZ5yx/IDDDDDDTnS01BDaoKAVp00mcqcEUAAAAAABDJXXz2/ARRsuYlKEwAAACAAAAQBgABCAwgABQA0IocAjCAABBQRJMm7szVgQvqXSwUlAKAIhCoBh0QTwnLqiGlbpW8RoJB00FSrvBYwttVS5wcHHmnLN4hI0AAAQ0MAAcLDQD0CmIAE9jq2KWCvZChAzzTC6KcyGEERiAUjJuJpoACgQUqA0VHGWFxouSTAD4b5crILQnGFDCAAAAgAIQkEFHDEEEHAAAAAAAAAAAAAAEEEhAV2sYgEEAAAAABAKQFCuF+BA+PaYNCggAgAABQAAAAwDgAxgRDG6MCAgAAABAQAoVSORludfS+qmwYgJAZ46IABpSRCCKDmgUhCqzWIJLP01hlU+7KZKqAgZQcTGkQg+Io8PtMMpBAoSlxwPAcRDkKwyeKyyg0hFmBiCbr5gWQK1AUscYSgwqxmmi0mh1GaKuiTCj4LCVDUgACAAIIII4B38EEc444sE44tEEEEEEE4c73j3HPPPJ8qDDkAAAAAACMMgAEEAAAAADNa4NKMFNN85b59wgAAAAAADAgEDEFwAADAGRogABQAAACAAHF0GBS4WviNA95IMMJOMRYAHRiQoAGlyW22GpToQbN00rTGUOyYo+QhIREDORA6FAJIAAhgtxr4zPFI2/Jb5hAmmVHDhEkWigiIdIlalAgBkijtxpAiFRmgo/AyDSK7l2gR2PKIIIAAAQ8B30IoIIIY0gIYwc4s4IIAoIEkE888YY8BII8ADJEE05CAAgAAAAACcAAAEEAAAABBKoAMDNUeMi7Wq8RiAgAACQEARziQQwBBwWgAAAQAwg3kQABTUKYJSDn7PAEsAAAAHIAIDAgRSSeB+9lgnpBpohv3xbJ/VwAbLJyR4QEHPiwAQZ+fUY9jqV0yXFKQVXmCBBxkDE0kDMQRjtGgAWFiiVCrwxl3FbO2KJZCEgfoa9LIAAAAAAAAQww4AgQ777775wwhSIAAxAAACQwxj7748cwhOHAq0sEx/rJMEX3mFWoIwAACIc8AAAAEEAAADDBMGMZICiDquceAgAACAkCUhEDAZkDhklUQjBAQAAwAAJPTvMXXufbTMZwgjTAQAcoEATBwREJWe1r5HNFaQs/UxbbPW1AYr1jUsBESN6ngCdzeCAC6u4wliAjwgRgHTjUFABhAjKSBU9VXlA3jdjnIOwZ7xAalCtCBDIrILLLLIYwwQrDDDJYoIYwIIqoIKKLK7777rb7qJ7oKLIIIgIb77jTzABST4tGU8MEzJKHP7ooAghCIckAACEEAAACCO4coaIyibpk6MwhAEECxFOgACXEAgAGggRBQcAACAMIfx0GLld/eRdRDggABDAAiwCBwQKHM0PI4YumGv1l06L9+krx7SGR0cBNlvBPgRcNsw50RTRh6QABzgRAklggB5BqJG4FQE7RBTWZQiqAyftShHAAIAAIY4oJLLI4444rKDRDAYZLLLL5I5rgDTCADRDQzjRBgyyISCrDoBLYQjo4prrLKYr77xLJ47G8sNrLIa44QDAAEsAAEEAACBPmVTBL5QrelM5mUgGggMhCvJCHWFGqBQSgggAAAAIFA7m11gZBQXQMQwAAAgjAQgDCmEXmcnG7JrDQmojX07MkpAWRrCHlkNDrGPRAHYFESCJIIBq5DQShyBEkQA77zGwIV5y0gCfey6wAOHiHkAAQw4rLJI4ogDCAAQwgABy4JJLaz744pHdHDHBCDLOKLACEOAOJPAMNLICLDDHPPPOsYww7zK446rLarKQ5aFzUcPrOZ+4BDIMsACEEAADKeEk7haZQs3iYBzBEQgCQAAADCAAhAiDAgCEAcMsXj+yUu8394YVH/ACgiACggAAQe/X+UDHIZCzbQYSCxsvv51GVIDW9SV9ep3HgApsMAE8MFIRhgABEAlCLIAEdwgfAiTdOjS6UHAAAAILKIQogDCAAwwBBRop7K4wyHHPKAEEEwwwwAAABBDCDDCwgwwYww4AgIrAAwQLDzTjAAAgBUw+8PIKMEO47wIJBaLC4J0EE9duI4UogM8AAEEACAHmYgTAI3dPpWlXkcCAAAAAjgjWSAACAgAEAEJMTLoK+FUYH99ZX9gggAADAY4ADC2ugcAE4wCE1Aa2jh3e/o99QbCwaY0RRZ84hEZgDOcFoQgyAxxWg4IJdrZHh1LEMiB8VkAAABAwjDCAAwgRSwAj6YRPLAEEQQwwBDCDAAQAQd7OOsPOM03RwywwAAQYAggAIgwAAAQgQCTyz9tuOMsMITzCCAQM9DDNOYroLCbb5q1E9vuKopiA8kAEEAAO4hSBirTMaTS5eiAgADAAAATQgwBBQQsMADMomQOIvM0Nz/VmCQPyShiobbIhBISgoABdIxhGPiKijgcOPKxwTq3yDeaPEAToCwhGAERAjyU2WluSL3BWkYIQQSBREAADDCTAAABDQg5qRPfCBEEAwABDAAwwcBMNNdRyQhCbeMvUMkkO0tCEEElXDB87TyzzYmjyzCCDALEIIIAJDxzgACJl+fMsPbQgA8xCMuToaxhQqLkUcA45QIcgAEADJY83CDA+dRhgQhAgACAgUATECkUBCwkJGYCAYYbKS92+fXa6OhKJgIAADIYIAjCUoCEIoAI9dj6WiA9765ygQM5GAwNyEEHtCJIgBhyCQ0+KY8oWhRvPpeCABEFCK5499tONGHAEAAQQwADCAwwhwOOMwg+7/cHt/wDzLzTL2SKCOoiiCMSiCCG8uKGuOGOKO0mOOeSOeCCCCQ2+YuOAAYMSCCyw8MQ9njHM0gHPYDX4E4OyaUhDIGAkCHABBAgV3mEQiy5IkUwgEAQIBAAAAQRhNwpKDBMRaCBAQsDdbSd7FpLxjgIAAAQgaIAgAR5iyKJCvD1E7sw8eyzLlIqETAKAGunMAENQoEMfQe0wpcRrU5ZkrEQE8wwAAAIQAAMMMAwQAEEIHDjAwMMO79ximvDT72GCGOYCyEgMKeQAQw9tNMMNdd994w40wwww04w8x850ghphdNNE8WJDzGaGy2sAI86yCyschtfPwKDcARWu6OupNHvGIcDPABBQAMClEQCVw2oMAQgJQEAAAAAhlAQEAQJiAQHKjAEwWQP0qrPRoWKaZwKAsAQXGhagmBNz/nv13sgIpSSJgADAAAxGYigRsE0jQ4FftZEbYEwQKAjTSDAzxjwAxAMEMILDrfgAAQACHZz6E7zfgWaCOIiykASQQwwgNNMNV9+QyyOGGGuqSySCSwAwwwQQIww8wgsm+qe4iy6WquO+498xB8NfdHGyEIAciCiMVdnm6BfgVWGkytVFDSGkHJABZTl8pbLiX2SMAgAJoAAAA1bJCEAAAlvAQ40IIGjIqYispFI7JNYCACiAAQISAhKsKBJS1zCpvAALhAAAdEKCyyGEkAVpAuAAbDkYIAhQJgAk0oAAQ0gAAQoAjMoQgAAACBTGME4jTAEqKAw0gGOIQwABNMN8aywgAeOuuawwgAAAAAAAIAAEEAAEAIQE8gA4gMMcEgMMEAAAwQwgEkww++uGOxBEmGfOSsAcuaiY1pW0NeQju6aOllHqCrHAhQiA/mtDFlOjwkMBAIAQBAABCCAAC5CAEHQAltIg8WmVcaulO0iAAAACGIgCQlqSBxk+dDWghAAAAhSADEAkgNtIywGQaMNEAVTAhhBAxBFBghBEgDAQQwgACDBLAIEwMLDqGKAwgAAIAQAABNNPwwgAAAICKwQAAAAAAIAAAAAAwAAAAIAAgAAAAAAAAAAAAFMFFNBBFBFNNtZwwYAwAAAEM4gK2yYwbiLrxEAcqSJlr2mD8RMWaeUXjOYqHARj8hyBLJsPRjIAAAACCAJ0ibJACfkIbQMAAAAQSIQ+ov7Dv/8ARAgAhtKAFktbgAAcfz8AAAAAAAAAbtAtXL+FEpDPGAAHRz/yxw061wiQCQHAAQRwQziAAABFU6ZiEIAAAACAMAAQjeOMMMgADHvosAAAAAACEOGAIAAAAAABAMAAAAAAAAAAAAAADAQAABAgggghhjgjhgghgkqw10dqABTeAAABCLtiIDe2w+gFDpmZ5/ilwJcHjMeWwNA2Ac4UjoUcSnaogBAEAQJRBQ2ywQWPAIAGMACAEBgICgVGroLuqjEgBvArhkGxwCEOLwgAABA5AwxHbcA6ACkjj6QAAEMEMQAAcUOUVyNZTYccIAAACDK6YDEMAAAACAEBSh/NIMgAAACjrsAAAAABAAIBAAIAAAAAAAAAAAFBAAAAAAAAAAAABAaQAAAAAClsgkAAAADCAAAAAADBCDLupioe0eISRdUEDGMipHdhUrsGj261plypYKGeRxkCyEYnGhLQYdCpiiAAgxUCgIE8ASABcXAAAMhiMAAMKjPI8G80wwjuIqjCFImYRTYSg48USQAxPeSDhAwCklEAQCPNJCEPMAFAOI9NQRdAQUQRYYAgCEIAAABCIADWvDMMAAADgikMAAAAAAAAJAEIAAAAAAAAAAAAAAAADAAAAAAAAAAAAAbGQAAAggGAgAAADAEIAADDGMMMMMMIAEIMMMMggNpvj3ZaIXYFRGruHdo6GCKi4Q5sypbtOY30BxwQ2Mt5YbzKxwQAAERwwCIAXBDCJgBAiFAtoiEIMAjXDsdJogQAAAIHliEAVAwSSiSAC+QAMhGlEilKOUAXSdSSY1aUEHF4AEIAhAAAAgADEMAAADAIADWzmIAAABCjoAAAAAAACAECEAAAAAAAAAAAAAAABCCMIAAAAAAAAAQQTSE0wggICggHqAIMogBAglAAAAAAAAABDhjDDjAAAAAAAAAAIMssMk0jrFNaBtiP1p9HHh8U47EWhLPx7pQ8MbH8kIcac4WxQUxEBCw0JQACwMKBgEIugALAENuII8e/3xQAAAANDAAUCQaRQxrCENgEmAsIQZHDbbBBk2AN0SDS4AAAAAAAAABCIAAAAEAABTF/MIAAADgkAAAAAAAAAEABAAAAAAAAAACBCADCAAAAAAAAQAQRSwn0cEAABDjCFrihwq39gj1jjywx4Pwssh/wz7/zBCzCB31zMBAAMIEssCgBDDjikug0GBfBpobIueC80/23pYnHOS+RwEK281oZBtQjANy0CwwAEMQSUFHBkBAMNIhAAAvOQMymBqDQIzjgwCDCzADlcRBEIs6AVxN/rznv7g+4IG3KkyEIBAAAAACIAAACEAAADN/OMgAADmsAAAAAAAAAMAAAAAAJPICAEEEAABSMIAAAQRRwQVf2oUchihiYQQYAIDDAMccMIAAAAAADDSh44AACshkgAhAkoUUIIIooAgAkS2czzSxjBAJKsIjikk0bESKmrQjgDieb0+kDEe7DyyAOMrmbYK7o3q01CAADDFOScSMDgAAADhAEAEEpTGmTfx9IAAEAlIAnqIQAJHqJTAAkQZck4sA2+bKlAAAAAAABCAAAAAAMAAAACl3OgAAABsGIAAAAAAAAAAAAAAAAAAAAACAIASQQAAQBgQ8oAAADIgiD4wAAAAAAEAGhIAAAABzgDhgIoAAAAAAAskAAAAAAMAgAAABBDivPMGDAjjjDOCKEEFAH+YAFLAnuk1mdXtlRoaKj25piUJHXwH6IpQBOlosiyQX5iAIAAMACAAICiAJEADAJAEJoLSB3osrRgAADF8dBUUiLJACDFBFBBAHAkyNFxYAAAAAAAAAAACEAAAAACpnMAAAAAsAEGIAAAAAAAAAAAAAAAAAABEAQRHCggg0YgAQQCz0MSAFmQAAAAIAABAnAHrSRc8844MIiDmOAggogggggoooAAABAIwsgEAAAECABAECAAAAMMsssnjgjGMYw082uChq43mUllR5gvt0T+uNux2Dw9SiAMIPtDSIIAEAAAukiiAMGhECAAMEKAAIsDfGqRRfgotAgIGN6COBGgokqkglpiFqhSUSwMQwAAAAAADAAAAAABLOAAAAAHgAAAACAAAAAAAABBCCCECBDEQQDDE4AggAAABDClkjkoABgiwAAADzyYe5UUDGQOChgCCigskA8EAQAAAAAgAAggAAAAAAMEIgjiigAAmH51887TSiW4F8gAgOLEHrjjDHw815itj/mXklNFp0bX+nSMx7z8CiwAAEEpJACEBAICDAOoDJEtBAJoDiAJhhIAdGr9gkEAhBCyBbWHPLLCKHG4GLAQ/UogAAFAAAAAgMAAAAASrOoAAAABCgAAABIAAAAAADMcQAAAAAUABCM8wggAABAisMLGIEAAEMIDYAD8k8hScAAAAAMIc8w20IgAAAAAAAAMhCCAAAAAAAAAAAAggAAAAAAAIMJBnqIojgDMIEIgAAgAAEIgsht8MNsZCbU95lk6hWlNK8Fw4DgQEd+T5yRAAAIJpkAEDAJLgAABhAMkBAEgFjrgFDIiEZAACC6Ap0iLZWPQIBYaRaHJS3TYAKAAGwAD0gAAAADH8OIAAAAABCBDCBOEAAAAEAAQAAAAAAAAC04AgAADioIAAADMAAAAABCN1GYAADcQAAAAggggAAAAEKTiDAHNLDiigjihbAEEIBCBCBBDCBDBAADBCAACAAAAEMAjiuoAlnqiAAEIAgAABwgZ3hCBnssDX04km5kYm/kM/wCrXnm6RZP4CIIJhhgMCNAAAgEMJknkhIuBgMGKAkBsAAqgQAkj0nHogmGgspIACY2SYgANwAMcIAATDDWIAAAAAAAAADhHAqEAAAACEAQAAAAAAAABF8QgAAmsAAAAAAHIAAAAAABAQAEQBCUAAAggAAAAAAAAMAAAMIIAAIMOAAAAAAAAAMMMMRbTYQQQQx9UQw4x4jqrEb73QsMME3qhjgIIEGCqwwxwxgAAEQx88ytNKp4W+uu2pT5Pry00/8AZm80mokAADCS4SBBIgBJzCBQABISIgCDwwABAABBAIIdGUNFM9gbqMzDkeEGBoACgAAAAAyA7iAAAAAAAAAAB4AABAAAAlEFAAAAAAAAAARGIAArDAAAAAAAwiAAAAAAQKBsAAAAAkfIAAAAAAQxAAAAAAAAAAAAAAACBBDAAAAAAAAAAAAAABAW3HnUE8EM4IoJIAAABDABLK06qqICewASIICYUQEEEEFAcIOdNYGFBSekmK4tmYKdBN5n+4PUzswZyADRDojKoAaQgACAohITIwBQABQAAIK0CJqMK7PWAA8ZBvMGAFioACkIIJ+zjAAAAAAAAAAABpAABFEEEAAAEgAAAAAAAACMAArAAAAAAAAYoaAAAAwILAxsIAD045fEAAAAQwAAAAAAAAAAAwwwADDCA4gAAAAQAgAAAAAAQ0DDIAAAAAAAAAAAjCFAADwQAwxKI0gBDDARTyIZ7KJJi6IxRUAkoiAEKK4g22GCqGOpdL31WQ9Gm8pMVmtzgIILRjyAIIQIAABAAwAjIQggAAAAYdAwwgAQhhQwi5ektgACAIABAJKAAAAAAAAAAAAAATAhAEEkCAAAgA4vMNOcgIMAALAAAAAAAAQqBKAQILBAAAREAAIYDAAAAAx2xSzDCAwwQwwyDCAAAAAAAAADoAAAyiQwwgwwwggShHPvPfOehDCJJII4wogggyJLHn33nkPAAQwxBDAALiAg7SJBxiqooBBCDkEG8J5C6j7GCIK0MSoNfd+j+lw1/DCDZLiIJhoIDZCZygIBJAgAADJChBziATgQASJMz0AkACQQAAAAAAAAAAAAAAY7CBAkEAQBAAAAjABmIIAIIIAApKAAAAAgIIIRzKpJAAAAAARMII4CAAAAwShBACAIICAAREAAAAAoAAAAAAAADYYrYAAAChgAwADDDCEQwwQhgDhCCCDCDAgBD7byb64IbzygAAz6Etfv6gwxTDAhR4AJrxJwS4oyezUT+7/pCTiju3D/AA0sOjf5fXDqwJIAAgmAIkwoASmAeqMAAiAAAiiRAIMIAIUVRzkToBpAAAVIAAAAAACwEAewAAAAIxAFAIgAAIgARgAAABAAACgMcQAKSMAAUWqgAAAAMAEZkIQwAAEIAwAQGOKSQABAIAxSAAAAAAAACAAOLKwAAACgAC8g4QQgAUEdVgwAABAAAAAAAAAAAAAEMAEAGKGSgCAIIUwgAQmKImUhDzeKIIYgAVIAaCO0Mj5IQANRUSPGqIJDB/qMSzu/TbL1y4nAwA02AIgIAQGIAQiCAEIgGQxzjjGYAAwzM4oBgABgAQwGQAKSAAAwAAAAAQJAAQAAAMLBSABBAAAEOagMQAAAQwAAWQgAAAAEZCCMAwgMAIGwAEKAAAABAABBxAACACAAAAAAAAIRpBAAAANNjtQ0AAAAGJDRCgAAAAAABAAAAAAAIAAAAAAAAAAAAAAAggAACwgAAAMAggQGmSGUN/IEMARod9YcUogKEAAFABxjufEMnJEbJXjOikGn1YJAAAQK6ggAQmW80KkQYAAANBBbIwhaxO/GoEAABAAAQAAQgEAQAAAQAEBZAAAAAOiiAAACKIGKSAAMgAAAAKCSigAAEBRxmIwwEAOO4yiKCQgBBAABAAAEABAAAAAAAAAEABAIxhgAEMf5BgAAAMCPJggAAASAAAAAEINBwAAAAAAAAAAAAAAAAAAE4AE0wwggACCCDXqOSyGLnT2PDeQHDZQwxDvxYYGUSGeJNIQossifk3Pwj1XHSQaGHtiPAAQEYKAAiaaqIkoAAAWIQtg0c/XSqHAQAABAAAAAAAAAwAAAAgAhQAEQARBBAAECAAAARAAYAAIUOSwAAAAAJkCAAAAMAgCRLCQAAABBABAEAAADwzAAAAAAAANREQBDACFIPrgCAAGFjiwgAAAAAAAAGAEQBA1AAAAAMGOFIIIMEEBAMAEMMMMc4MMIAAAAAAQDAAARxCGHYhAEUSyFFInDAggtTZd12AztrGoOSwAd9mw3Anlimnky6kz5oAAYUwKGwWEAAAAAAmXQEFtHzsDaAUAAAAAAAAAAAAAAAAAElEAAACEAAAKQJMIeDCdwkI0IQAOHDAIMZAgAAIAKgWDBAAAABBBAEAACAGRyARAAAAANRggewDAAAGPrRAACDNJgACCAAAAAMMAGJTjAAgACBBHJRh299FABBBBBBJFJhBBMMAAIAAMAEMMIIIQgCLAMIEIcpRBptlMM5Qgr+XKAyS+Vd2gselIgMCCCh0JUVszRI+vNTroq0FqsYQowAIAAAAAUQIMidMohBoAQAAAAAAABBBAAAAAUAZAEoAABAEQHj7AAAAAAKwgAgAAAADAoIgEAeAgSCCQFANAAAAAAABDAezgAAAbAAAjBAMLEzAAAANHjAAAAEaAAAAAAAAAEwQAEiAAALDAMCKCCBl1MEfaCjTzyyAyAzzgAjADBFAIAgRxQBAEIEIUlBexBAQyGogAAcBRCFCLyyHz6wC9eUFvCErGJCOAEESzUzJk3AcA7BSEHEIAQRobUAAAAAQZM90DQCABnAEIAAAAAAAABAAAAAoBYAUAAACAAOIgAAAAAKAEMAAAECRxowIMqWCOCAAAEwggAAAAAAAAhCAoAAAAAsGBAEbzgAACCAALiNFIAAAQTjIAACAAAAUiEAAABDCMSENxTMDgQxSyAAAAAAAAAAAAAAAAAAAAAAAAAAAAABBRMAAAwBRhSDMMcKIAAyBbSDgEsCxKOHAAhQOWkBe9GNicgIyGmlDBqmskYyyONZpMIAMgAAAAAiId7gAKagFgAQARBAAAAAAAAAAIAkcJwLIiABigAKCCCAAAeQAE7xgAEMgQiCTAAABBBYgAAAAXAEBiLAAAAoAAAAAAAAAQTwwxnPIAAAQwgVrHNIAAQnAAACAAAAgKCAKCNx9RBRLQzyiAAKAAAAAAAAAAAAAAAAAAAAAAAAAAAAAAAAABhxEAAAAfCCwwAQ+uIABFAAACwAEYyehBME9YWsZDICJyeEIIySJ7MyUYdQHDTZVAMAIAAAAUiTDgEBqrCdivQFBBNAAABAAAEAQUqBRDAAEgAAAAGOBR5iAEagAE04oEKkIAlAAJAwxAAAAAGgAAAyAAAEPoAAAACCCCgAgRgACDYwjHAAAACqSEFIAAARHICAMAAAXWxDEgQBAgAAAAAAAAAAAAAAAAAAAAAAAAAAAAAAAAAAAAAAAAAAAAAAhRAIhBCDCAAAAAwiSkJNBAAAQwEkzOYXFyDv49vIvNi6kIkY4fkqgC/XvGCAAMAAAAAAdylKEIVpVMYUlIRlZgAABAAAIVUxABGAAEgACJTAAGJTAAOBAAwkAwwwACCgRNBAAAAAAAAApAAAUHHxgkDjLDvDDCAMMIMIAAACwDBDwHIAAQHAAbNAAADiAEriHhgQFAABAIQAFAAAAAABABBBBBBAAAAAAAAAAAAAAAAAAAAAAAAAAAAAAAAAAABhIMQBADKGAAAAAAGUERJHAAAwEYSLLIQwWrEfarEq6UIwgk3UQeD2MAAAAAAAAAHiTjKgYYRlNYSQznRYIAABAQAIMAACAIyAKdgLBBBiAAEakYAOwAAACCAAAAAACAAAAAAAAAQRHAADDAADDCAAAGTzBAAAAAAlDAAAAAACAhAAQPASASALiAC5AAKFAAAgQBIQIARAAABBAAAAABBBAAAAAAAAAAAAAAAAAAAAAAAAAAAAAAAAAAAAAAAQhRIIhhMhCDAw0cwyWl4sLHBJEgEoEIABRSz8ji/QCKkFE0ArcgtAAAMkAAAAAC8d7yAIwxhZoiCAwZBQAAAABQkAKNTCgAJg6AAAAAAAJEEIAACQAAAAAAAAAAAAAACHDghTDAASwDiCEQSyxxwAAAAAAAAAAAAMIDABADAAQiAAAVAgCiACWAAIjwIAAAAJpgUgAAAAAAMEMANAAANBAAAAAAAAAAAAAAAAAAAAAAAAAAAAAAAAAAAAAAAAAARhIIQAcKMAQgMIAiQMuCoDLFQgFgFAAAhWvMvacHwE4McQnAAAEAIAAAAHtIVPDLAHQAL3OwYtK1RAABAzhKCEAGLgEqAEAAAAShAEwCCAAAAAAAAAAAAACLD1KEMAAAIAAAAACzAAAAAAAIAQAwEAAAAAAAwMIDAADAAQrCEpZKzAFAAPAgAANAAAZBoAAAABBBBQAAAAAQwwwgQkBAAAAAAAAAAAAEIAAAAAAAAAAAAAAAAAAAAAAAAAAAAAhMMIwErGAwAIAiGQwymI4S7BgARJIAARyLASogWSpMQAAAACEAAAAAp4MBBH9fQExX7VlwQOlEAwQoRBDC7GPBAAAAAANxgYAEDAABEDAAAAAACIBDAAAAAAAQwwAyzQwAAAAAAAMwAAAAAAAAEIAAAAAAwIDAADAArHiyXAJgAAABIAABgAABAQMAAAAAAAgAQIAAAAAAAAAQQYQQARIAAayw+iGam+40gQwCzDTjDnHPJEIAAAAAAAAAAAAABhIUZEKGQAMIAC24EuoMCDRJQBpBhMUJGczKgWQAAAAAAgAAAAgJECuTz3TT9BFgtnqGKIIAmAAAoOiAAAANhBRiAAYGApAAAAABAABBSwxgAAAAAADADDDBAAAAAAAAAEwAAEMcAIAAAAAAgAAAAADQMDTCAS0aibGCAAABAUQlBYAAAAAAAQAIAAAAABEAAAAAAAAAAAAAAIAAgAAAAAEEMMAAAAAAyiCCGKOMMAAAAAQgQiDiSiDDBAAAAARBMwg8CDwAMIQSPdjswMOpBBANBg0I1m8HPAAAAAqQAAAAAOBA4qamOi0L+RZqCItRQQDAAimiAAABACCAAAAQAEhAAAAAAQECDAAAAAAAAADAAAAAAAAAAAAAIIAAAEAgAAEAEAAAAAAwIAAAAAAQiAEHlJUCAAAAAAARAAAUAAAAAAAAAAoAAAAAQwAgIAwAAAowAAAAAAAAIAAAAIAAAAAAAAQwwyCCSCCOeOCS+yiCCMMIMAAAcYijHJARhEMgErGAwAMCywJOjuaKwsd5NIgEopqAAAAgQAAAAAAxU8EIBNBokMQPHNXIy5mY5TIEZAAABAAAAAAAAYOxAAAALDAARAAAAAAAAAADAAAAAAAAAAAAEQAAAAggAAAAsQAAAAAYAAAAAADAAAqAgDFcAExAAAAAAQIAAAoAAAAAAAAAQAAMIAAAAAAEYAAQpAAAAAANNBBQBwwQQgBNdpNNENIAAMAIAAAAAAwyCCCCEKCAEAAAAQyiCuTDEAhEc48KGwgE4C6mdDiAaSQEokgQcAAAAAAQAAAAAQoY+GDRVnPGfGQaB9fkeRbAjgAABQACAAAIAEeAaAAMLiAAAAAAAAAAAADBAAAAAAAAAAAAEIgAAEMIAAAAAQAAAAAAUAAADDDAAAAdAbYAZqAUJAAABAAAAAAAQAQAAAAAAAAAAAA4AAAAgEIAAAIBAAATQAAAAAAAAACAAAAAADAAAUpAAAAAAAAAAAAAAAAAAAwwCCCOAAAAAyCuDHIQRYgg8KLQQMsytNBaSEgwosEAAAAAIAAAIAAAFsAEBukhBEwdqULh153UwgALARACGZJQgEQBACAAIRIAAAAAAAAAAAADDDDAADDBMAgQAAAAEcwAAAAAAIgAAAAAAAAAADAAAAAAUAaAhUgAE0AAAABAAAAAEAAAAAkAAAAAAAAAAAAAAAAAEAAAgIAAAHAEAAAAAAAAAAAAAAAAAAxxgAEAAAAAAAAAAACCGCCGCKCIMMIgEGAAAAQiMAzHABlYgkvOJAwAUwPJBi0YYAAAAAAAAkgAAAElA0AxKX+hZEkpIiI0IIwjpNRAAAJFEIIAAwTAABDgEAAAAAAAAAAADDAAPAAAAAAAAIsgIwAAIAAAAAAgAAAAAAALDADAAAAAAEJSghEEAcgAQAABAAAAAAAkAAAAAAgEAIAAAAAoAAAAAAkAAAAkAAJhAQIAAAAAAAAAAAAAAADDAQwAAAAAAAAAAAAAAeAAGAAAAAawCCAWOEAAAAAQyGQHEAQxEYwErGAAgC6HdBYAAAAAAAAAIAAAA1AAkvqCzErfIcus1IgOxioFDIAZgkAAAAA+ENZBCAEAAAAAAAADDCAAMYAAAAAAAIgAAIEAQAAAAAAEgAAAAAAAjAEDAAAAAAAKGjAAqABgAAUIBAAAAAAAAQAAAAAAAAAEAAAAAEAAAAIioAANCWBSAAAAAQgwIAAAAAAAAAAAAADDCAQhBNAAEAAAAAAQiGMCIAACAAAADzjDL+6iCOIAQiIjDIAAhgEIhZDAAQAyvAAAAAAEAAAQAAAQBYAMwRhFeB5ioKq71Mrm3jAwxBQIAAERALhAALAAAIAAAAAAAAAAQgDAAAAAAE4QAAAAAAAAAAAAEgAAAAAAACAAAAAAAAAALzHkAEgAIAAARAAAAAAAAAAAAAAAAAAAAUIAAAAoAESgIgALSF3SAAAALTAAAAkAAAAAAAAAACAACACAAADDTjwwCQNFJNJNAQiAEIiMAugAAAAEKQDTDCc6CQAADIAAABgEABgCCAQAAAAAAAAAAkgAAANgsgAAMIwuAAXQAuZRsCIAYwowAAhRAEDAACDgAAAAwAEEwwQwQAADAAAAAAAIAAEIIAAAAAAAAAAAAAAAAATAAAAAAAAAAASRAVAgEYgAAAtAAAAAAAAAAAQAAAAAAAAQMAAAUAKAAKgbhMIAAAAAAAAAAAAAAQIAAAAAAAAANnJ1Zxxx3xzn/ADjigggijjA448BRXfYErorBTKACAEAIgBEkc5ww4wAAAAEUCAAEQgAAAAAAAAAABCAAEiDGYWKAKBEFFggfQIIAqMHPBCDAQBC4AA4gAAAAAAAAAAAAAAAAAwAAAAAAFAAAGAIAAAAAAAAEAAAAAAAAAAAAAAAAAAAAwQAIUwGCAAAGQAAAAAAAAAAAAEAAAAAAAACAAHAEgAHhIQAAAAAAAAAAQAAAAAAAKAAAAABFYeT64DjAGgBQocYQQYwyHEAQzAAAghiQw0sBTeAJPtnh5xgAAEMgBgAAAAAAAAAAERBCAAAAAAEAAAACAAEFog8xTURKFJEgiXYYEo7UUQDIAAEgAAcc4wwAAAAAAAAAAAAAAAAAAAAAAAAAADIAIAAAAAABOAAAAAAAACwAAAAAAAAAAgAwDCwBIIAAAAJAAAAAAAAAAAAAAAMAAAABKAFICgADCgACAAAAAAAAAAAAAAAAABIAABHiO4kcCMsgFgErFIUMUcMlCOwc0NjAwgxCAEARhAA0wIRSEIEFAj96hgAAAAEgBCAAAAAAAAEAIAAAAACAAAIAAOmFlgSQICUCEEOscIUpygAAAEQQU45UQAABwAAAAAAAAAAAAAAAAQAAAAAAKBIAAAAAAAAAAOAAAAAAAAAAgAAAAAAAAAAxgAU6AGQCAAAAZCAAAAAAAAAAAAAAAAAIAFAABIgAAEgAAEACAAAAAAAAAAAAggEMAhvIkAGAwAAAEEAAAAAAAAgAAAAAQEwggAMMgA4oyAAEIgAAwwJbQAAAIGkAh8wAAAAAAEAAAAAP/8QAIxEBAQEAAgIDAAMBAQEAAAAAABEBECAhMDFAUUFQYXFggf/aAAgBAxEBPxCKR0lH9bVen4VxEqEQqNxAaRm7id+Wfumbz4M34Fx8sm/Dc10zWFVUQhuNxzEdYjiuc0dKrrXaIjrERzuER667eHHhHeYn4j0Q3yhjjcfDmKriqxVeqxmmatI4hUdcyP7Ou1dYiI6xEaG4ZtdMz/1nzvDw/wBXTTpmsM11iI04jcR2jiuawuOSvZEbiO0QqIR6sd68I48I7V4R3iVHFNxFdDmr4Vms13rjNj5KzSPgjpIqkf0cR7qrrXeIjtEaaM3cRvyzdz5P8Gv0j+WkRxWGFcxEDncR1rvWGbjmsK9m4rceiOIiI9GO8RXhEemvTHEcbhVc1zhWLXauMZt+Wvh8OI6Ym/ymP6PHaIj2VXWsdYiI7xpuGbZN+GZfPlj/ABsf6TN+G4QrDDNrrCNwiI9cKzWFc5rNeyHyPRCNwj0V7vL2RSNbjmm461SPhxVWq7Qzf1vh8KzXTMf2MRHrqutV1hEdtwabjN3Eb8s3c+NZj+fDHxoRNxWGGFc7iEbhER6qjnN1muc1mutdoioI7xG4RHeu0Qrjy90UixHWNx0zXEVzmv8AiulcY/4azUZmOZj2R/TRHqqutV0iOY7RppNZr+Wbn8azWFf9XNaeW43CsMM10huIREQj2VhXFYZr2RGkR3jccRHau8RCvoUn4123Ec1xHUn4VzTytaV5Zj30jphERHuqvbEeuuuazyjiNyOkR1g0u4uMy+fLHVzWm5pEUYYVzEbjcIjcevCFFxzWbXsiOYjtG4jiI6V6oj6Hwp8NcRzAcY4hXNdq4uPdjrhERFcxuPXVdKqutVVV0iI6RHlXSioTE11iOsaTc+F/Waz41/DrMa3Gnl4QrDDNcxDSERxHorpdZrmq9sRzKjrERzEc164iPd8M0j5dK5iOkK5v6WM19iFeuI9kQxxHERHaPVp5V0qqRuO8RzEF3+Wf5rN58sdTNaTXj+UMYYZrpCIbjcQj25rNdMM2vdHMRHSNxHMezXNdfCO+5V3GaiNe+ul/VZr7WPfER0x0qvqV2rw4rpdeuI4jR5x4/wCMyYnjWng/6mNDDDpDcRxuNyEe3NYdKr6kI4iI6R6o9VeEdp5YQjmFV20rr8M8qr3w+FcR9aOmutV2qlc166qPpRxCZqbi/rMPjyzHxrNzWmnnHjW5pmsMK5iNxuOI3CPbmsOlZr3xHSI5g3Huj6Uc7jWY6QrrHFda8PfjjX1tdd19a7/L3VXaq9cc7ifi7/LN3PjWawwNNJuN/wBQrDDDmI3BxG4R2riOmFc5qvTUdYj0wR6q4j016IriNR3qu1ezHEdMfcqu9wpELqriqrpurqguLjrugXVYVVe+I53Hl4/jw+QA000/6jjNYYVxERpxuNwjtVdKzYx0zYK+hEcRHWNxHo+FcR9bcfLMdYhXavfH3q71uoiPpWJiYmIjy48Jgjy4urouFV7oREx5x41mXx5fKJWmnnDcM1hhm45huIaiI9uarqZteulcxHER1iO8VxHrr1RNI7REdc16Ij+grvVeuI5pVda5iI5iJryj0V7ojj/qfi/rTPjWHweN+GmkhEVmscK4hENxG4jpVcRzVZrrdZr3xzHEdtxNdPgjmPp1xE3Fxpa3HpjH0MfVrtVI9FVXMPDw5qke+OvljpVV7Y5jzjNnw0wzfI00Ph4cGGGa4gRxuIiOIu4zXfNZrrRX0ohHbcRHauI+juMZriPh8tZscR9fWPpVXSq+j5eUQjmI61X0Yjy+tHEecZv/AMYPlifBuNPLnNYYZtcQjcIiIjjTzjDvWHaq+nCO+4jiPJCvpx8M2lHnHjW5DNbleuI9WPbXFdK9mkeEKR1iGIiIiO8fYqusK7Q1mKxMCZvw3Gk3CFZrHD5IjcbjjcbhHELrNdcVh2or2QqOIajtG46xzH0cYbl+F3F1kbi/rcjk/qLXNVXeuap5RHgp5TU15eXl5ceXqj69VXeu0cf8X9ZpTw8vhusE3CIqsMM1xEENxCOI/wCp+L+ulcZqu1Zr2xXMRqO0bjrHMR75+syPluFTNbh4cXX34663y4pqutKY/wCI8OY+lEI9kRxHsh5d4jpEIi/rNMLpum4OIZrDGNcRBCNwhuJufC6mb8PLNc1xms12or10iuYj0RuR0jivCO9dojD5bjNqP+o/ps0ry53XER08Pkj3xER64mpqa8nl5euOI+lrivGobiI84yPhpn+I35f4bn6024QrNZDCudxuG43ERxGaSfCua4zXozVV2r1RHo3EdI4qkR0x2lZ4ecZtblVsQlR9uulxWq53VcRFcRxER6I608ldYiIRHlNTU1NZmo8qeHTMRzSOa61XszXjURuI/wCs/wAZHwiy/lG/DTcJFQqsMLjncbjgQji4n4v6rph6qzVda7VzHp3EdI5quI5jtqfjNrWM2mnjR9ium64rnSI5zHMZF/Ee6ERHEREQEdYjrERETG4iOYRHaPCIjpXWGaRG6Q/4zYz9sr/U+BusaaeXjUiqzWFxxqI43ERzFeHnGa4xVeuq6x69x6I3HSI5rtEddxifi5pYQzcH2d2ON11r0QiY9MREcRERBiYj7ccRERE1NceHg8JiI8vbStytNwn4rP21/jyo3bcaTcIZrNYYVxBDcREIeXh5VzWFeu6uPlxXh6o3Ho3EdYj1R0j4eNb4eG1zjmIj3brrXXw48o5iPMR3iI5iIiOa+7Ec+XeIhMeExETV1TwmCPVmxcf4Qis3/Pl+eo35b+W40m4QrNZrDNxxuNIbiIhPxxqq6YV7Lof8VVV6Nbj0blbjtHpjrK/6n4zUquI669lcarmK4tdMcYmo7RzERDweSI/qojjy8vLiqQw8JiH/AF4REd5q/qY3ERv+s2/FP8o34bm43Hg5qs1hmFcENxEQhf1xSuM1cfRq4V2qYj0RHtpuO3w+XnF/UhGumvdW66R0hEhU/XaIiEdI+jcVVxcXELiqq4r70REdpiI4mI6Zrxo8vA3G4/6zWfDM/wDNZ+0z4N1jcrTyQqsMK4iG4iIRI5rpVfSqqrncr4fLXp3EfUjH/UVhrpr31zunhx4fKJiY8O0ZiOKR6biqKp5RE15cxE1uk1tbXldXf1/o/wBn+z/UUs2xYQ/0ShcXFfciPLwImlVM1uEzW4PLNZ8M/TN/9DdtxpCFVmsM3HETSIiG43HN1VcVhX1KriT4Vr1RHWOscR2zNbhXXXs16IRmERMdYzEcR6KAqu10QuOJiBNREGmu6REczBNKrmv9ATDMswkXH2Y8qRmRHHjUbmI3Km4yPhn7ZrPhT5a7jSQhVZrDDjcbhGm4hEc1WOcK+lXhPxdVvk8a9cR0rtTcdtr5e3VenCHy6V51mRzEeiq8uYiI60rrdFw8kxpERExpqERzMHnFV6aDNiWYQhcfVmPRuNRuJufDNjP21ufDM78tzvnG6bjTiFVhgiI40REajm6rnN1X06ZjNeNYj2bjmFffriukeW7jz/LHG7HnUcRHavKaIjmYiI4iCI5quPCIi7ikLjmYNxERoBEcRuJqq9MRHkM0wzLM6Lj7cbiNz9f4Zu4z9s/ljP2j4N1jcafBCs1hhm5pG44NxxG4hS6zXNH1K4K3HriOY4rrHWtdN+HXXOkaQjWYu6xzusxxGYzHEcSo9EREcxE1xEREQqi4ifojyoXHMBEQaaERxE1dV1rvEXcYM/bMsSFx1mvoxpuEec3wz9s3+Wa/lg3bcaQhVVhg3G443G4iI3HXNc1msfWr27mN/DmIV0j1b8ONen5ceNbv4zP5edef4RxuswjMcxmM/QjjwhER6IiOkxETSIiIXRDxo3HF0XHMAiJjTQmohEeVda7xHGaxmmOYYkLhhcTECav6n4j1xuIPOazX8s3N+Gbz/VG/luNxuOlVhhURxuNxCIRxVc1h8uY9dfTiY06RCuI74a6U10zDW6ZlbtYzDdibqEMdKqq4hHFVcU8IjvERzMRE0iIjy8qXNTERNKwuONQCNwaFIiIhXSvTERxmsZtmWZ/gFxVLjxqEwTXqjcRpNxmv5Yb8M1nwzG/LXciNOIVmsMLmo3HG43IhKjpVKVhm1xc0R6de/XXcxuPKukenHOldKpHwrimZTd/GYQiI71VVVVxG15VW7+KquIhHWIjiYiJpERHlQ8IjiiHMAiYNDc1ERHlXNeyI4zWM1jHM6wKqhxrf9eBNd40abDNGY34Zu58Mz/Lcb8N0mNxuaQrNZrNVG443G4hG4joVSsM1xV/UR6q9cdta3EV0iO2NOu7HFcZn63XXMr4edZkI4qhXsrNVSkTBrwg8qM1VeNZkaiOYiOJiIRER5XR4RzdFxxMBERppSI7VXtiIZu4zWM/bMgq6LiZqPJ4QdY01uGmbzxvlhvwzYz9pm/DdNxuIRxRmjw3HG43CG463Wf44rDNrpb8pW47xxX0fh4/kQrpGtcY3fJrtGsbv8OuYqVxHe6za91VRVd5iCagqrjwiI4iI48ImoREeV1VxEcXRccGkRGmhuI7VXuiOM1jNMwxwuF0VuMcTEHTRuNbrGYfPljvxqs3ny/BruDccQrNVhc1HG43HEadaqlYXHORPx/1Hor6W4/4zU/EKrjGvRWkejMj5ZkcVXqqvo1VZqvRExE15eVWmEcRHMRxuCFV4dLqFJg0iDTTcR2qvfEKzbDHHMKusK6ahENG4aYmr48L+s1jNGu43EQhWazWaqONxNcaiOlg5zVcVSNx2j2xHNa+Tx/KfjmsaYOm6r1eMZld6r1VcKr6FVRVx1rmYmI8t010iOZiITEQqvCOM3VIVMGkRGhuI7VXviGawzWaY45uKK6RNRCI3DQmr48P+s3c+GafLfy3G43HEcZrNZqohGiGkdSuM1muKKRuPRrMbWa9m5T4V41uRHGoa1xuu9dMx669ea4rnyrtGuI8uN1mqLjildZiPKq8I5iI4iIiIhVdLouJgIiNDSO1V7ojjDyYzdYYwCum43HERtNfhH+Bq7/LN3+NZnflG/Dc3EbjiOKzVV8oRuGkbjrWa4zWa5zVI3Edos+W4qvZufjjN/W5HGmnOua9GY99V6M1a6V8tyIeuIqvDyUFrny8q4jcTVVUxHMRHExEIjyqulZuoeNBCNNNxHaq90Qzdxhh41NXWLhhccxHEbjba/CPkPDz/ANZv4z9o+DdYiI4hWaqkNxpzG461muM1Xy4zWa43G476VmvXuVuGa3M/hjjdrXTda7xmPp1Xeq6VuVmvbEdKVWaQ8uLv8rjwmAmrrNbP5PhzENRHEcVXTNFzW4iEbhpuI7VXWpia7RGbGGGHjX+NecYYYBSI4iDu8aHhn5Dz/wBZufwzefIbpERxCqquY3HO411zVcZrN/XTNcRuO5xmq6V1jpuukarjCOfOHj+HlVx9Oq7VxTfK7jNfXuqpi7i/rw+F0XCYn4mqzYeVT8IiPJEI5riFVxEJjTSO9V0zVzUR2j4Vhhh41v4ecYYYYFxuVCG5Q3eM18BGWePK5rNYo3bcbiOIVms103K053EdazXGaw6ZrNcEddxuFV8vTuNxxrXO617PBp5Fx9OqrvEZ4fTpVdMR5bhuRxdFx40TXlVJriIjiIRzXEQriIbjWum49teG47QrDDDNTNbt5xhmjDNXEbjjaHds3fgzG+MM/wBLm/LMFGu43EcRxWFc7jTmYjrVUzVdKriIjpuVuOM108q+GOd+Gmt8N1XTHrrjaXRcfTqulVznh9GOarg8a84qJrrdXFxuCa48I6RxMTSI4qkcVxHGjpHSq71MR6KwwzVxDdZ8LufLDNYZrDxrcQ3M0d1jN3PhhvgzP50ufyzdz4Znflv5abiOYVmq53GkcbiRPx0rNKzWfojmqRuI6bjcjisczx4ecVTdNbsd68Pp3V0XCPfVda6VX16zcJiY065sYQTXnFeNSO0QhEcVUc1SEGpHSq60fL/Ca9Bhmq+W5VgzWFxmrURuNodc3c+GfwMzN86fjcZs84y/lG+cbCNxHEKzVcxprjcSI6VSqz9Ec1XEEckcVVVUG/DXFbrfDdc1zV0Fx9G6ujw+jVdK619e6qkxuR0ujoTXp3EbjtXSqQjTTSOldipmtJrvhhmi42n+UwwzWGaM1G4003TLnw/gMzN86Vnyz/GftNfDdYiOY4zWarjWkcbian46VVKquKVXMbjncbkcVxRpxvy3XGGkeXlxVKqrql0Fx7rqiua9dV1rpX0qma2LiMiY8rjwmulCrhME1zHTcJHEeiqbiNxpoRzVdTNVMaR2zYwMLjxrbb+F3PlmGaM1c18txppplz4fwayvjV3Plk/hm8+U+BpuERxDNZquI0jiP+o6Upms39ds1muI3HJuR101ut0xVcVVd4jtmrqlAIXFx6bqiqpXpqq4qulVVx7vluM1m1vhXhMYR28M2K5mCa6xEfR3G4NNx0rqZqm5RmDpWGGGHhG41MHNYVSNNNJufDT41n8C4+Wbm/DN58qN23ERHSsM1xGkcQmOa8auqrNYPkriqrgjg7bqmG69kdqqq6R0uquqBcXFx2q4q6zVxcd6riqrnNcV7MazWbW5pmtcRHEdMZuq5gmusbjmOtejcRoR6c1XEcREzUcYYZrDxo39N/K4+WZ1mim403G0mm2fLN+BcfLNzWaxc1ruIjmFYZriNI4j/qOaVTNQ4jpmq43EcaRxut12iIiEc+XNVSIiI8qVXsqqAuLjiuM2N1VVXWq5rjdXCvXXhHObEvw5qs2PR5VmqQTXWDmOY8qR5VSNxG400iu+ar0bjcMMM1hhKjc6h8M3nyzGsBuNxG51BpigZjWbuM3N+W/luI3EcRxhXEabjiP+prpmVXFX9VxVcZrNU3G443G63XalVVVVUqleHhXHh0r11Xrqrq6q4uOKqqzaZrmqrilKr1Zorco+DcdMzARxXhG4mqquZiOI4NxzHMUXEeWargiY0j0ZrNdo40kYYZrDDxqNxuf4eDDMM0fKG50GuMDznwzGs3cZjfGtv4bm4jcRxHGGHOkjmI5zYqqVmqR1rNNxuO1f0NV1rtSqrpVeCrq6LilUVmuaqlcUVcem6uPlGiOc1xEwTXnBcNhRceNPlE1xCIjiIaiGCKLhBBNejNVxXaYpdxmsM1h41EbjflefGqz5ZnVx/wAbiIx1/Aa4wMufDMfyzdz4Znflud+G6xxEI4rCuDccRG45rNfDNZqs1mkdbqq8a3SkR3j1eHh4V6IiPr1VUx1q6ouKqiq4qlKqq9Oa5mIhmudXWbXhE15Qc3V/XJ0iIjiEbjcR5VxWGaaTUwR2+Fx1zHesM1h40biNzqfAz9MbjwNME+BFmfkm55xmN+Wb+M/bcb8N1iIiEcVhmuNNxxERzmxkMKrNcR3r7tdIiIiI+3VVXFc3V1cVVFVVVXFFejNYcxxXG49G4I4uq4ibjia43EcRCI3EK4rC4mBE10q47VM1Nx2xmsMPGtNxG41s/DPkMxrCDTDWh+rM78p/OM/TN/H6pmt3iIjmFFcabjiNxHNMcUVX9NEe6IiPs1VUp4XVFKC4qq4uiu5ccblQr5THqmDcji6G4jSONwcRCNxERz5YYXNG4jTXNGa65rxo71msLRuIjFMfDNZ8sGFzWmGtwfqzO/LP8Z+mf4x8a3eIjUcRxms0+W4jiNxHNdKqq/q6/q6qqUq6q4q6CqrgK65rNca/4jyza9deNG44uq/43/UeXSY3HEcbjcI48aisMPGoQdLqHXNfKIbjil1msM2pjcRuNN/CDP0zGm4w34D9GX8v+M/TNvwzWPBrxG44jjNVTcRxEbjnNUriqpFV9aqUrvERERERHriPqVcc1zVVmuKqqq6CqrNBXN0VxGvhXtiJrpSfhjkmuIiI4jzjUx5xhaqYmojcc5ujrSI8piFVms3Gawma3EbjSG5uM3jP0zc1uZr8WbuM/bDx/CvjWbm/DNYua13DUcRxSvGta4iIZsIpSqpEfXiERERERHlxVVVVVceSuKqqqqqvowSPKuKqq5qqqrouF0FUoLjjNUxrcfCvfB0rw8/w6k0iNxHER5x41F0YeNEQRyWumarpHFZqs0eNaRuI3M1us+HwzeMd8tM3cZbC4r+Wbm/DNYub8tdyIiOI4pXhHERKhmxXj+W66V/URxERER5PLiIj7kRCq4uqFVxVVVVcKKqlFxyYqfh5Fx7a3KI5rwmqQ3KOIjccxEQusMJjcCaU8uua6xuQqxhmsPGojcbjc/W/luao+UZDMazVZrGbms3cXN+W/luQjpCu0I3IZsfKxX/HavX5faqqpVVVd/D7kRHe6C44qquil1dBVUXFVc0hseRce/wjmo67iaRG4jmOl1hc1CY04zXXNiusajGbFZrDxrTcbgbjW6wrjNYwxWaZjWbuMxvy2/hsNREcQr0RCp+MylV5cVTyiO1VcXFxCEKqqKoLooAKhC4qEKr0R/RREei6K4qqopVFVmgqrXhXyTcXULj1QiazceEwbiOPDiCREbiOY3HTC1zuIGa6lddVGVmqw8a03G40bma1+FcZplFfizc1m7iN+W434brCIjiOK4jiG5+OKVxEKqqKuvLy8ojwmJjw8PDmq8vT5PLyU11h5Kqqqqqvv7jiI9F0VXFVRSjArNFxVXEP/i48LFxcemEfC6uNn8PRMbiIjcczEdLo53G4ZrDpiq6R8L+lGawrcbjcaPludbrFVWGY0zX4sxq7jM/y3G/DdYbiI4hVNcxuIVf1VeSIiHlteXExHoqqqqqqpVV2qvo1x5XV1VVVfXiOYj0UZrmqK4zRhVXWGaus2LiI844uvKrjrdxVeNR7DcRERzuOlFxxf1CsK4yvhVdIiNx8KrNXE/G43GnG41u/4KYXNbn6y/wyWY35Zu4z9I34brHMcR1jiEe64q68q/tI63VVVxVVuld45KrXSIiO1VzVVgcXRVZoKzVYeERuI8rqvBuM1ECa9caRG43EcR1uhH/XjU0q44+HyripmpHMcZrNXNRuI043P1v5TcUw8a/6z/GSzP8ALNZ+241ukR0j3QC6uuY/q6r7VU8PD4VQFxxuUeS6qq6RExAmoVVVzVUUoM1VFVWaeVTE/wBeV0Vc113K3HsNIjcRxuOxcR5fKFZpViuc1qOYVms1ahuNPh8m434brFVhk1f1n+M3jM78s3WfpGt3jjUcRxSObq6+lXlXl5eSqqqqlVVV9KI/sKorrEwHFV0qsK4oKoKuq8Ijy8vlM/hF1Vc7qY7+XSNIjcbiI3EdaPGtPJF1hSs1zmkRzMZWazVxPxEaPl5TXy3efDyzWE/F/U/Gbz5ZnWb+M/aNbvHMcR0iO0TRBEZjcREZiu0RCIjcJqURERERERNTUc16IQj+szVV3iIjtVZorgCqLjjNFx408r+v+FVuNx6IrruIiNIR3q5rceceNcZrNcFxxSeW5HWs1U/ERp8Pllz4XN+cbfwm4qp+M39T8ZrPlmdZv4z9tzNa4/6hHEK4JhHMJj110riqqqqqqq8PDwrw8IiIiEQiYiIiPRHEd/IXFxX27ouPo1VEKZowqjDm6ujdx4eVXDXoiO0REbjcI9B41NIVmuLGaVWa8a3Edc0T8I08knwVPhusPn5Tc+GbmoZow35Zv4wma3ePP8uI5ivtREREREREREREREPLyiFVVIiIjiYmCJryVVcxHSYmDcLq6uqBcV9aj6dZozVVmsCqKVceDy8JiaR76jcbiNNxEei6uajmiqzXNZpEdc1hM/hG4084Rm8+Xk3bNjxq7nybjVGZ35Zv4wma/B5z5cRH0ImqTVCChSlrWVf+iv8A2n9f9v8At/2/7Nm1qUpNdYR5eXlzERHSYJryVXMRHEEd7oLi4qrivdRcerXeqqs1WawKzRcc3Wqq5/Kfj6FeNREaERHer+piEKpXNZpG4jpmsJmojTyRmsfzH+W5uPhmm415z4Z+2V8MZmt/L/rvNUoR+oTHl/D/AIUp/wBIQKADRLcILampAABAD/R/o/2f7P8AR/q/0f7v9WNl3+P+Ufj/ACf5sP8Aq/PV/Twbj0REQiY0mvKqquYiCJr2VVHszRcevHoqqowM1WFx2zUzfh8PZFQ3/URG403G4j0HjW4QzVDms1xEdM0T8I084bjN3GY/lNFCJufDFT4YTNbHw858uDx+PP4hTCExcxDcNxiGum7UpalLqv6m6z9n+qIf8sz/ADjE/wDRmNeiIAJpVUiI0CPZdBXqouPRDVc1zVVVYVhWawuOtI9kIeXhCNNIj0XVzflPx/1xWGazVKqkRHSs1PwjTzhuM3c+Gfpm5qNxDcbG3Gaz5Y78aw3M1v4ec+XjFw7huGmu6btu1K9MI41X1IhEREREREREeq6/2Yqf8s/kYv8ARcdYiCYJpXEREwTXsuivXmq9NcRVVcc1VUGFUXHWvZHMx8OYNNxp6b+pmo5wzWariuY3HTNYS/CI0m4bjznwzWfLMa8I400zD58sN+GG5mtN2tSkRER4PLyh4d4+rVVVVX1YiIiOLuP9izWfLP3gZp/K46RAE0quI3BoeouPZhcVzEdYUquaqqwMM1RmvpVx8puHhxGm40j0V41HOFxWa4zSpW4iOaz9Nz8I3HnDcSNc+WZ18ohppiYb4RBEx4PKaiY4riukR9mI/pIiIZl/LMvlf4zH8sVzXSIiNJpXMER3q6uK9dXVVzEKbiPhSq6VVYVWaor3xzUSFQjQI9FXNRzm6uM1mlKzXy3G4jmrUcaSG4jN4zOq5009PwXBX9Dmqqqr+rjMPjX+jN58sx/L/Rm5vw6zAE1xETBNd7rNe66qqRHSFcVXFVVYYZqqM19OO2mm43Hpv6mb8IVm6qs0rFZrxrcbiOat+UcaQ3G4zWMzpjtVXBS6/qq6VzXSqqqqqqqr7N/TMmfvGDMa6xMGhEIgjpdFfQzVxSOkc5quarNUYVQV9C/rxqOK5jTcbiPRXhuIrNYZrBXGHjW4jcc1b8o43ENxuM1jM6qnhW6rmI/pK4iImpqgAAAAATU1NRERHSqqq+ndz+WZM/WMGY11iICIiYJqOMr6dVSOI5rNKVVVmsMKrNVXuPL0RpoR64VhmsOaw8a3ERzVqONIbiM3cZnfkV9+q6eU0AEREREREERHERCIhERERERETEwRAREdKqvdGbufyxZ+sYs3NdogIhuJry+tmqriIjg4qlVRhms1VFe3cR6YNxNeuIrDNZquc1c1G4jmq50huNxxH16quk0BEREQQETExCYmEdIiIineO0RERER0iYiImo5qqr2ZuP5ZkzP84zT+WbXaIgjtq6za+hVZrmCK5pVKDNZqqK9cI9O403EdvDc10isM1VVxms2o3EdK53EjX1qriJqhMRERARHr+UR2qq8vL3R0r6ERERCqr15u58M/Rn6ZozG/DrERERzEfTqqza43yjtVUzWGGaqivbHeONNIjpmrifjtmxm1dZris1m1uIjpXOn0KqmGYCYiICJiVE0ETHh4VzMXG6r1XSz4XSO+qqqqvo14KVVxceCIjmqqvTmH8qz5Z/Izb411iIiIR9bNVHqqlGGFVms1XauYaR2jjcaabjpVzXfN1hWa4rNVERHNe6qriMzQRERhERQhMdob5Rx5bh4I7XTdcR2uKKpXSqVcVVQ3VUFeiqqqVQq461VejN3P5Ysx/LNP5VXMRBuI+tQj1VmlYYYVVZo4r0RuR6Y03Edc1MSOuawzWarjNZqNxrpXoq6RxGEIiAjDMEx7YxzcbpHevCu1VXe4oKouvVVVVVVV7vBHWqqu+bufDFmP5Zt/KqriIE17461mvl66qlYZqlVR6tPVKNxuOYrNeNTVeEcZrDNYUrNZqNxHNVxWuuBMIzGYjMQTHeO+bSawqo7VVdLiiq71Xs8oiI4iIiIiIiIiI58IiOlV3qqzVV2zD+Wbz5ZszG/BVIiII9eER3r1VVLuDNYUoDV0VXO5Haumm4iOIZq5r/D4eEc4ZrNcVms1Gm4hXMICIIzGARzHWkdtVjndcRzVb5eFwXVdK3VxcFXXor31Vc0qqqq4rmuYiI9Vc1XbMv5ZvPlmzNzSqrmCa9FeuvXVcGGaM0piul0Nx6YppppHEM1f1Px5xXQzWarjNZodICIjMRmImOIiPdr5cRhpddKoLry6VVVVf1URxEcREPJVVXh4RHeq6VXXMv5Zr+cZozc12jcRHfTNjiI6V66quMDAqq708a3I6xzHG43G43HEM1/pM1Nxf1HOFVSs1mkRmIRGYzGYjiPpmN1K+Gt8oVVVdc3FV5bqqr+9iIiI4qvRVVzVdPLMGY/lmN+Ho3Ec43HGbGbXMRzXrus1XFFFxVfQjrK0Ijph41FeHOGazVKwiIiIIcR7Ner5K0qquN1XSrrVxVf+LiIjrHN1VcVXTMP5Z+maPRERxHEcY4iGPZ5xhVR5VWBWar6UcRpuNxxCjxoeNRwZuazWbUGYjMZiEe/Hy615/g8NCuK6m6qrr70JqamiaAIQIEJiECBMTAAE1NTU1NTX1IjpHNVSq5zdz41mDNvlmN+HWNeHTNj6W44riqris1WaMVX0Y5jTTrh40fD5bkcVjNzUZiamERzENREdo7R8K0rmq4rdV9uamgJiYmI/ppiYiYmIBNTU17Yjy8uIhVcVXOZM/WM2dPKIRCo+jBM1Nbml/VZqo8jNUVdV9GOY3Gkc1hcaeceHOEI5iGuuu/wrm4FLTdbrjdXy3X1cwExMe2IiIiIiPrxERERERHaYmClJr1eERzCqpVcZu58azefLNHWOar6XwzS7i43CsK5zWFVVV9COdxuNNxzVXNbjpHERENxDXp+XHg3VPhVcbrnX0JqaCYmI9EIiI7VVVVK8vTHaPqxERERxMTAUmukcxHWq4rjN3PjWZMd+Wbm/DmI+jXSs2txxHBmkKqs1WaPfHTcbjTcRxVZtaTccREcQrDXpitaedc0rr5IImIiImsxNExHpiERHNVVeXlEREQj+1iIjmYmCkd4jpVVVcYmY35Zp/LpH0aYV41uATTNZrpmsKqsK+jTcbjcaRzmjMRxEj4dY5rpTddN38U3XGvrRER1qq4iIj6M1AETExMTEI9MwmIiYmJiYhMATU1Ne+IiOICa7RHlzVKpi/ln7x8IjiImvdEc14ecZriYjy61mqzVeA9kcxTcbjTTcc4jHeI5rmuNRzuumOPDp4eHGusREdaqq4iI+hNTRExMf1cTExMATU16oiIiJgmusRxCqzVMw/l+jNHjUImI9k15dYv671zVZqs1mjNx645im43G403HER7d0rndbr68dqqukR7pVCP76YmAJr0xHEFJrpERxVZqmbufDNfy1KbiNxHSulcbiOtddxldazVZrNZrCvVHG5W+GarcbiNI6RxHXW667quf5IhERxGsxxjtVV1iI9sETH9ZE1EUiIiJqJqaj6ETATU12iITARzEc1WarMPjWbz5aivlER/16d3XFVzdZr5R6qqqozc16o4mPOM1m1MbjpHTXGqrruusImImoiNdapVdoiPZGYiP6+PqTERMQE1NeqYImu0RxAjmOlVWaz41+jNv5cVEHl1puQiI84qs8qzD2VmqqrGHr08uL+K601W4brvuq7TENypiNZnhxXriPXGEf2MIj78RERER2iCajpMRCYJrmOaqs3nwz9YzQ8q8JqI6VDDiYJrjNi49tKzWawza9MaRHy1SI4hut1zrrHt3XMIiIiPbTMf2tZXl/UREREI6TBEdIhAmuIjiqrF8M/TDfhz41/hHT5Rmxm1zGnFYe2qzVZrNYerT/AK0rput17IiIiIa53X1ozH9lERGYiPuR9SEBHSYJqOYjcBzEPKqzBn6Zjfh0Jrjzjxr4HNNzAuvdVViqwr0QjXO63XXXaI4jw41puq+pmMxH9ZER0iPVEceHWIiHh1p5eURHEPL6cBuOZgJrmI3BNcRzVYGO/LNzfhXMxJ8Nxm43M/hVdo+Fe+qZrNYZqq+Cq40zDdbrXavTiON1ut1X0zMf0UR0iI8OK4IjpERHaIiPTER7I9UREREeuYgmo4gjiIiCERxWGZM2Zv4riI0mmazXo8q91ZpWGahmuuuNIj0V1mo53W619KMJj+ihSI4qukZjmI+hVf18emYJqa4mCOIiDcdazWNc+WaO0xuLo+zSjNVXTTURuvTHERuNK3a3X08x/QxDMQERuE1BEYRzHtqq4iPsR9yIiI6RME1xMEcRENI4hWmfDP0zZ2j7dUzdVRxrpuvobsbpouvfmPvxHMfSzHSqqvKI4r1xxX3YeXl5cV74iI5gmkBNcRppNcQrXGY35Zjfh/Q1TN3GHGud2PXXOt2N19GMPrRHWOkR9OOKqkR2iIiEf+BjmI4mCEE1xG4JrpWuM2Ztf0NdN+XGvVGOK3Wtca4j05iPrR6Yj6sK5iPdHsqv7Dw0jcTXojiYJqJgmkbgmuIaZ8M/TNn9JrjfKa9m63TXOuK5msNxTD60eqI+rHGuI/pohHFVVeHh4REdK4r2+VV4RNZVcx4StI7RxME1BTjcEcRda4zG/LNzfh/Sbj4PDw8OJXlrjW67brrmPrRHsj6+O1f1nh4dYiI9dVzHoqsLjNVmoPOLq6rwmImohEICIE0g0ji7jTPlmj+gOZjiJiONNbrjXUCPpQiOfl6Yj68dox/U19Cvt1S6rp4Kuq3ceExNIhMEbmDiNIR8CfozG/D7u/D1brjdc6+zHoiIiI4j7Ef2kR4ceH0vB4eHhEfSr0V2jccQbjcE0jQ48swZozc34fb16N1xuvtx6sffj6ZMxX3qr+hqqqq+obh4R2hAbg3NJg0hm7nw/Rmj7O476tcfJWGvrR6NZhVY+zH0po8YLr2RQ8Y3X93VVXuuq4LiYCa7QaFEabmoAw35Zub8PrwiOd1pu/wzDWGvt1XGN2AfVj6U0Ex8Lq69hmPCquuJqI8O9VXoj+qqq7UruXCYiCajiI00NzSZrTcRlxpnyzR9WIjpvhjWfI6a+jjvVdaZj6MRHvjnMdCvSRDdUuunhVdaqvbVf0FXFxXN1VxzVVXMcV2q6Ouk0hGmmm5puGkQTDflm5vw+rrjf18tBrpr6Hw65jfC69GPfHqiOs0eMUzNc1VeimYbq6uuJqPCutVX1o4j7e45uroPCZqPOLq48P8AjyqqrpXSs1mxa7TBCINNJuGm6Rlz4aZ8vgNfS1xrX8GtY+XWPqWK6QREGY9McRHpjMjmEwjjdMzXFUrrEc1uuYVuuaqvbER1qqquPLyiIhHh4RER9INx2q6q48F1cKuiq61Sqq47TBNIg00iNNIxMN+WTfh791xvhzrHohEa7467kc5lTEe/HtmYXHfdjdMxXTXERHFK6TXhX2KrtEc10hCERxCIjpERHoiI9NVxdcXVXHNVVKVC47TBEbjTTSNzGm5rN3Phrny+Acx6dcac6zW49eu0dJW+HOY+hEezPHlXGO+69UcVXfCJrrEe6q6RHFcQj7sRHSIiMZsejHh38quO1VVFx3CI3DTSNw0kA0fLNzfh6huums2K61791N1uzwumZUe6PRE1NTyImN8OubrimvfHERHWqr5RHSPdEcxhEf0sREdI9VV6fKq61VUXHeYI3GmlNxppm78BfCPVpjpE/FVxWlc69GY3K3XGY7REfQzXG6hVequkeyOYREdcJW5HSI70jpH9hEcRBNemqqu8KVVVSs1dHeYN03GmtNw0m49JrrHTcR210w0xuuMxzEc1XOPZjdXXpx0iI4iPB4VXruqREdK4mI9Oq4rjcRzXalVVVX9FERzE0zB6ar0RzVVVVmod4003Gmm49O5caV28uY3HXXpzHMKqq/oKriI4qusRHeO2kc1zuFd9dKrpHNV1iI/qIjiONyjcj1VVeiqqqqs0d5g009Xka9u474a4jMjmPTj624jERGFXVVzEREe6GGudc4/oKriq/qojqHsqq6RzRVVRmu0x6sXH/W4+HFK58OdxHfQ92PpxEV64iPrY41zpGKrrXTXOK6xER7c1/VxHTco91dIjiqrNVmsPoZcRxVdo43HaIxzVdojpmIENzGu8RHsj7tca41mLPhVI9GvbVe+lVSu9dqqqqqqq98RHIe2q6RHFGarNYe3HhHSI9Wuny9MREdsx13HE1HEd4RER96OKrnPlulda5zWv/C0qqqusR0NyO1I6V6Kwqs17JEHu17I9WY7zUxXpj+szybtenX3o9Nf1NVVIiOdyjvSOariOl0ezcdNTFPVufhjEca5zHqzHSq4r1R/TV11mN3H9TjtVVVVSlVVVVK5r7lVxEch3qPueX/UZrMxM1HfcTf5ZhHMevMfRzH9LVV2rMa13r+ixzux9GumP6Gq4iOTcjtUfVw668qef5T8evSOmOkMc7r2wquKqvu16ZUHo1/TblfVj+mqkRzuUbkdaR9LSEf8AWaa1jz/Kfj0xHOsdscV7sbr+ipXp+WZHpr+m3Y3a+lVf1dcx03KOtI9+47TE/FhNSo61xVca9NbrHs8K/oq4r1S+XOutf0VcbsH1qrmqr60RER6qrmOdwjrXv3HSuIhhvl0riOK7QiCNfQj71ez4fOvRX9FujGbR03IzY99eilVwVVVVV9KIiO1dIjiImvpaj5eiK3EcRHpiGYjmvoZj+rxusc7r+l3Y3a4r7FVVVVVVVSqqulVWaqqqulVXqiIiO0RzB9DcEbj0eXw3K5+fh3xxH1Y/qo/k0zI1/T7te3w9lceGq6VXFVVVTFVVdaqqqq7V9SPq+UTUdvg3HFRY1HTPLjWeURH9fr1YMM/1r+m19uFHppVXHhERuIUiq6VzVKrtX9RH8M2tyOmvk3GYhHMREeV1mOdfQx/U4zzpvwzHGuuv7rdXX07qqx2hXeqVjvXv/8QAIxEBAQEAAgIDAAMBAQEAAAAAABEBECAhMDFAUUFQYXFggf/aAAgBAhEBPxA3TX/i6qsKbjVZ8N/Nbj+FYv6zXFcz8evFcVx4JiOu5H2q8FV0qs1/wqk3+Ga3DUdvCYxf14TG1xSq4hXqjnNfLpHSPsbtf+SrDCvlv4ec+UzWy8s38cVzHEeykVxuJpD5R9uqpXhEKzXOa3M1nh40/wCO8TVeEfCvCHyiFHhG49Nc4qOgqkfYr/yVVhhW5mpufDxvy38thmqxVcQrjXSukV1hNz4cyvrx2qlIVmq6XXEa7RE1XhE1tZuEr4dBMecezNZtRHO46R/6ys0Q8a/w8/y3GtwVTzjNWo3EeiuKRXTXOeGbjcf0FVXNZquaz/FbiO+rifiPJE1XevTXTNV03G4V/wCwrDAmam58Nm/K8+F/VcGbUqI8u9eCkVxW458PhqEcx9CvCOI61VcVmjxriM0jtExMTWG+fg8uJr6NdKrpuOK4j/11ZrC1Px/1ud+G3PlzmxmGTU/G4j/rtVRmrSqeNbkdIml/R9WmGo61XFUrrHomNJrNgfD6scZo41Glf+EjmIiIiI9EzU1H2KzVeNecbp/jdY5ozcREeXelZrpEjtk/gNxzH0KrpCuariqqukencomvL6tI5o41xXMf3tV3pXEMygJrNUmDy6R9Kqq4/wCNzN+W7z4K4qHyNx5UjpUK4qo7YK3Dc/HEfSquY48FVxVKrmPVsRuD7ddKr+qjrHrmomprMJiMwmJg6zEdY6xNI5jpHsrNXDfPy/w3x8uc3cDcxEf9I6VxXFVHaLq5vyj5QpH0qqPLiHhFc1xVNena4o8amPrR7Y/pYh8uNenHSq+3XhEIeEcxEeus1V1M34bm58sUzWbGbj5G48vCOIZrw+FcZqo6X9ZER/1Px/1CvCPp0jmIVXNe3cbkda+nUcRHrj+mprtHGY6a5qquLiqzVNmPB4VxDcKrtSYiPREeuqu43MboqvDN1m4RuIqOIV1qo3HN1muIahXjW4+pXEdariq9mkfZpFfKI646TX3MaY5iOIxMaQ1GY513iIj1VXvriI9ER6aL+Nn8v8FYr/ikRHEI4qMUqtxuR0riPh8oV8o+pVcQjiuIVXWKv4OD7VV0iP6bHpw1xjpXWIUiIiOIhERBrwR8OIiJFVxuOKpHojUR3qr/ABqZvw3NxSq5jceVcRxXSs1KjpVISuKR9Wq5jmq48q6xvl8BG4+3UQqoRHXX2tez5R0rdcxzmJiY9cIjyTNQiIjjy5zVeEBHgrpHaI71UzU0rKuPLNNxEf8AXEcU84pVTG46VXlcVM1uGa+UfXriI5quKrncr4YrNVuNyPt1SFV1+X9HEI8OIuK4iOI9dV6qquKqufCIiFcbhSu0dIjvWb+PG/KFVf1/xXEbjy8I5riuM14bjr4Q+UQpr7FcTEcVz5VcVG5HNXG4+/Efdx6vKMzFIuDyiEREeuq4rp5cRMRC411h5U8IRNcREdNcbhHMbiPRf1PxxV/V/HMbiav64hXyUrNb5R2/4zZ8t1/1PwqEfXquI5rpY18txzSPvU8I/oY4ikVXlCaiY71VVW1x5eiq50iIRzVVVdrqvDw8PZcdI9F/Wz+HFZrNcxEcxx4RXFeEejPCNwqPtV7K8Otf0Feiqr68cZjdj5QiPVrcrM3EeFUV1qq4qqqq4qqpHoqqqq9GfLdVWaRDc15UiO914bkcZq0pEbiGama5jnNI7w1xX264jvH9TVV9SO0ZiKhTEcxEKquK3Xwrjw1VV66qq7TUVXh4eHh4TERERHFVSqrSqq4xHP8AxXyR6PDSqzf10jcR3qlfKPRHNfcqI846VxCP6qIiPqRUbsUzEVxHoqlzPh9iER4c3FXGbjiuaqqrwiI9EPLtCJqPR4Rzha6RuI7VxSPRuOa+5SP7HVUzVezHXD5NMz9fDjw7VzWrj5euaiPDw61TVVVVdeUREQjnyqqqri4VmqXHhCPKIef4R0qmpr0/9T8UqrmukRHelI7+ERzEfapCuK5j+sr1R1zHNRnhXopVcXXFdYjwq65qh5VurpXautUqqrtGourq6rNbqqxWqVV15eVVXgpuVNR3/wCp+L+lZus0x4RuNxuO9KqI7xCvu0jpX9fjXfHSMxxSRxHSqri6zFa8K6+HHlVVx8rHFcUr71dY4q6uvV8IqqiO8Jn8LPlmmaw48IiIjr8K4qI4jmkpXEfbqI6V/c4U1HGOarv/ANV28Kr0V/X17c1XG5r4VxHaPhuG7ufLNzS/j/S5pf1GoiO1cZpCpW5HP8o+H361HSqR/SRDHp1xmNfBmYRzXar+PTuq5qv/AAsMVXyJr0Q3GvD/AFmNcYXCvCIjcR1rikLrwjpEffrYjvH3ojprHqjMis0zw5rnPKrp/wBYqu1V/wCRiPJ4R3rjcamP9ZjXGatM3XjUIiOtcV4bjmI4pHl92v8Aj5R3j7lY9UZkc4fJmVjr5K+SqV2qv/J1XENV4enczflD4Z+ys2M0xU/Go3EdauGa+Uc7n6jikR9Skd7Hy3HSuI+3j3ZjnMc0pcWm69FffzcZp4eHh4dJiZ+Jn4H+D/IUJT+v+lFq/wAk1H9DSIjvSNy/K8PD5ZuaV/p418K8Nw3ER0zVKQzXjSOkf8fVrvrNbjcjrSPsR6s+CLGZXMdqj01X1PDw8Y8ajXhEd6zRzDNVVVVKVVVxHEbmP8m/gWm6JTX3KqvCOkKbjc/X+VZ8s3N+CsPGozVzURG4jrSvlHNdo+tXbNeikf0GLHwxuVzjvXor7dCuI9WaWlBVVVUqqrpUR0iW4bkbtu8Uj7Nd6qI3P8L8jMa4zVxPxm6tRG4jcdaUj0+G4mvrxzmx4eqPvY+WY40zHWtV1rjdeqqqiq+hVeCvCPTVMYVVVVKqqQrjUWM1xFpMS3LW26TUff8ACa3OoMzrisPGvOMPGtxG43HFcUpHq19D5RHS6rjFR6o+lHo+WPhhpmFVxVfTqq75qiq+jXszVHMKqqqqqquPRW7HFZopuG5O6bsR9qqufyn43G/L+AzP8uKw8an48HjURuNxHSlVH2qYiOueUca9NfSrp/DjMc6Zjilar6URxG4gpEMjwia4uqLivtUrNGFVSqVVeEU3FI714eEbhuGu6btEfXriNxvy3efDP46zaVhcRdxc1ERuI6Uqo4v63Px2jcj3VzEc14Qj+g1rpuuafD6FI9mGkRE1qYjMqaVdUV9PwjtVMLiqqqpVIRHqqqzyamNzrTdpqPr1L8Nr5bvPhefLNzfhxVLuM/T5bjcbiFc1VRDNd49+a4hHS/qt197HGIjTMKzVfQj68Jmsxx/8ETULqlXFe+qR0qs3WaQqqqqVXG4hr1Vx4RG5jctN3ikfUqpn8Nz9b+H8hmNcVmuM/TxrcNxqOlM14R6Y9+aZrwiI+7jpqMysc/BmvhXMeyqRCPtf9Y3KzI1A5ui4+hSI5qqOYKqqqq9WldarmY3Otd3gj6V1hM34bjchmdcZrNcZpm5qIJqPLmmaiPTHvzSuIiPtY5xxmNcYrXXG7XoiEc+XMf0EA3CaVmrj314RHNVjmGaqqqq4qNx0jpVVxVc1M1uN+G6btpEfQw8a3G51BmdcUcZrMajcRNdarNeEdI6RHuqPlHMfZxxhnlzh/utNeqMI4iER6Y/os8NE15XRce66rwiOc1bMqqqqq5mI5jvXWYVM1rrrpEe/DxrcY6h8M/a4ZqsPLDxqNxp3w8Omuse+qfD5aRH28yOa+G638cQrddMzdZh8ERHMcx0pHMf0EQjcxNLor3HgiOKzWMbiqqrjn5biOI5xEK60qo0000I92HjfhpuN+W7z4ZPyzc1wZp5xhc1uNxpHavGo5jrHvquNxzH1sMOcxuu1dMxMWLUdIRxEcx0xERxEf0W/4mJgUXFeyq8ajccfDNMbhVVVU+RHERxHNd6bjcRuNNJqPZh41ppv5ZrPlmNcVXFXNRG4jr/xSPTH0DpSPo46Y4zI3THozKzCa5zYh8uIRG4iIjvjiExxEf0kwTS6q49lZrwiOc0wpVVVVxEdo5rtVbmNxCNNCPXkPGtNxv4fyGY1xdxSM3WERGkdaR9rNVuNcxH0MMafDddt1xGEeXERERgrrCI3HqhHEPlH9JExCi49dU3EPBhhcVVVVcxHWOa7VSI3D/qVoRHpw8a0jc78KMzris1xYw8a3EbiOaUj7WbFI6R78cfD5a61xjMx64iQq46xEREdKrmIQj+niBVemqzVxxG5qLrDCqqqqqRHMcxxXakbiNx5xXhD/DceisPGtNxudQZnflXGaR5YeNbiNxHWkdI4j6VVuOa4iI9GGeD4N11rE3WYx9CIibjziq6xG4iNTXFVzHMf1MRHrquKTH+G5qsM3FZTNVXSIRHMcVXWqiI3B5xXhuGkd81h41o3Gt+Az9s38MZrNaZurUREdar7ldK6x1xmKqu2s8sfrxE1dHaI3E0iaVXMcxxH9pdZriPLwmJq7gzVYVVV6Ia6UrVVSIjTcXcf6fLTdIjrWama1bjW7z4Z+2bm/Diqj4XUIjcRHSxUI+9XWI4x8Otc5rWQREerw9sR5wXHaIiZhNPKukREf23lVVHFeE1YqsM1VV0iOIj11xuI3G4isZhMabmo64YTNbs3M1u8+Gbz5ZjXFZpq6w8NxER0r5ff11jjGOnyzIrj9Xqj0U8EeomvOM1XWIiRqbjvEQiPTMf1tc14R5wzWFVXpj11SI3BuPOM3/LMama0iOazWa3M1o3M1v5ZrGY0qq5wuNxNRHFcVxHMfVppFKVmNa4+Xw0zKiiIh5d44hEfTmI8q6xEeUx8N/12iEI7ZsfKNx/T49tXWFVXWOIj1VxERGm4zdx/t41puIjis1mtr4aTceNb+V+RmdcVXGeGbFqP8EQpX3KRqunxjXErMjjXWYx2iIiYiIgiIzEIRERHviPRAEV1iIRzMQq5ojc/H9HXhF3+WaQr0+f4f6VVV0hXsrNIiNxpDNMxqNabiOPhmq3H8N/Sa8a3H8Bmf5ZpiubuLiNIR0qOa+vXojMbrMV+Ux1rP9R4cVEx0iIjn5RMIiIiIiIiI9MTXlVczFIjy7bjcZiOY3CsbiP6SqeVeNRzHWousM1mq4qoj31xGmmisbmtN0UzWFrfw3P1NxW534DP2zVVXNV4aTUR0pjjEfdzI1mP5dd6rnwxxEcVVVXhERqI4rwiakfCI5mIiIjvEeV1cXEREceHMTUbjpEVu5qCPrRHlXeFZqmKmIUjjwh4RWMKqukR1jSvRGmmkecYYTNaaTSs1s1sNzE3FbnQZ+2apVcYwbTRHSu1fVrnMazEXEcREc+Hh4eCPLyjy8vLr4eHaIiIiIbiPCOnhEREQjiI8vOC4g3NeUUriI6RNwUmI+vHl2rw4qq4p5w8IhUzR5x4ecGaqqRxHbSqRzTw3GmkMMLmo03GYX9blTW43Nz4VuNbrGftmNUqnl5YXG5RHsr62GZWMxV1dXV1ddY4mojy8vLympp5eXljtEREIahSYiAIhEdJiCIhERNeVXExHl0mCJpXhDNVG43H368OKq45jzjNfLy5ifjcM3WGaqukdY5qqqq5jTSGGb+P9PGtJql1s02arPhW41u8+Gbz5ZjVZ5Kbpms3NStJqFPD7eYZlZGIj63kqqKKqvT4czEeXkjmJiIiNxEcxMRERExMTXk8CbjdKiNxHMYpuCPv14RVVxmvGpqu0wTcZrDNZquu46R18IVXBuNIZrxrNwzG/LaaTcVcceN+W6z4X9bjflu8+GaxmNVmlN8sxms14abm4RxrtiPpZlZD7vl5d/CERNKqqquK9nhEREQ3EREERER5JiPKvlMEKiM39ZriP6CnkqmaqPK47TBNxdYZorpHSOlc1XG4jTcRdxc15z4Z+0zfhqbjjN3HjW7z4VuZrZ+Gaz5ZjVUp8IzR8tNxr7dGZH3s176qnhERCqqq9NdJiCI5iIiIg8piPJ8ojnKrDcR9+ulcFzUX9d5jTzgrNVxHTCPTVNxuNxpuM3VzU/Gbxmj/AC1pxm7gbvF/W5mt/K7jM6qlc3WA0+FfYzI/tq6xEc16KVXSYg3HERERERHhzEc1mtzB/QVS7g8aVmmK7zBdxVVSO249OawG403Cr+ozdxn7TNa6QzWIN3nwv6lb+VGZ1mqUpvhh8txuNxXT/j6IXWUqqryR7IRCOKriq8qqqqq9lVVdYiFV6IiOsRERERERCIiHhMTXFVMTXvj6FeCj5K8aV6sVVI+hVUbjcbji/qPOM3/LNG41rusMNxrd58L+m5/hRn7VSuKxmrmo009NR6oiIj69cVVVVeHgiIiaRz4eERERERERHFdI7V0rpHNUiCIiIiCajiYiFXG43H9D4eWGbiKr/ivTHOaqOkeyriZrcbjSQv6mfwZrGPjW51rNxW41usX9NZpn7ZqlVx/xhc1G43EdI5r01VVVdoiIj7FxVVVVXh4eHFVX0IiI61Xh74giCI3ETUQmI8s2LiJr+iu4z9PGl/Sq7xzWapEcR7KzW43G403NwPCM3cY2pjSI08F/Tc6gz9s1XFc5uriIiObiPflREc3HTK+15I5iPT5euqqqpHlxXNfS3ERBEE1CJiLuLiYj3eXNeyuMM3Crj4V6IjnNIjmPZmvCI03WGa8a3FYXCNxppHG51MM/bNzXFVzmqbjcRxmkemJrM/UxV1m15RETHSquKqqqqqqrinlxVcVzVVVcVSa8vKqq6zVVVxVK4iPdVfSiIiIjcRpERHlf14R/Q3cFwqq9ERzVeEcx3rvuNIZrxqKzWFqI3Gt253Gt1jP2zc1zXS/rxrcRHH/Hq86Ji4qiqqvJ5REREQRMRExMTEx4TGOPCJiJiYRERzERERERHSuYiEeiq5iIiIVX0pjcTURERppERHkj7/gzdx/p/wAUuq6VzEcVVzUcx1j4V3jQV41FVms3NQ0053Gt1jHNzSlcWM1mvluNxEcx1urriIiI6xER2iIiIiIiIiO0R9WIiO/h4RER64j6u4NxpETARETccR/QYXF1SuldI5qoj4VK6xxXaNNGa8Irxq7j/TjTTnca3WfDN/yzc0pXTDxrcQiEdIj05jnyzP1Ef3cRERxSq+7ShEREQiER5cR966KpVc10iOKzXhHojiu0bjRmrmor5fHw/wBPGtxppzuNbrGbz5ZjSlIzUFzUQ3Hq8PBXMR/4yOI616aqqrrCPKkEERuI3HExNPD791hmrXlXNc0iOKqI7xmlceVcRuNGauIrNRm7jNzUaac7jW7xms+Wbmua40u4tRHWPZVXShShQCgArdZqquKr7cRERCIiIiIj7UR0qqrpCqbiIiIgiIiHhH3KL+KxXNdY3HFVK3HeOaRzG40iqis1uZrznwzJpuOK3Gt3nwzWfLMaUriIq5qIkY3FVVVV15eSq5riqqqpVcV5PLy8vLy8t8FUurq6pVAAXFV66qvoRER9WI71XMK4mNxEREbghuI84qI+3m6wrwVxSvBUxuIVXhEdoxUV1jcacVFjNb5+VZ8P9vGtw04rczW7z4ZrPlmNKV8oRVz+URuHh6oiY8PDw8Lis1VxuqN2qIAXAFxceHhcXG7jwmJiYmIiImvLmgAuK9FVXXERxERBDyiOY98R6a7RERERGkNxHlXgR9m6wzVwrpVR8EQqqiR2hj/jNV0jcrSPhUXWa+flv5Q+WY1uVubj5cbma3efDN3GGapikRYwivTS6r+hurq6urqs0FxcZmIiIeXSroIQuK6VVeuqriI3CI98R9KIIiIIRNVkRH2c1mqxXNKhUwQqojtDNKqum404r5XWarc78BGoRxs1u/4Xc+WDNfKq4j4e6riqqquIQlKEIAAAF/hA/wCEIQCVxcVXSqurqriIiJry8nhxVAuK6VzVemqqukR7Y+nuIIiCIg8qmaiPr1mquK5pSK+UQqkR0+UcRSum404pdVW51usYQ04+Hjflv4Xc+WCv+FdKouC6urq/6hCTalPJBBCySkgl/k/wBf5F/g/wf4P8H+CPx/g/wf5P8H+L/MW5/X/Sv1/s/wB2v/FPyv4VcWqK3VcxMRHlzV0BVx1qq+hER64+nuDQiCER5xXjUbj61ZrNVmq4pSPKtxEVmkRxHEcRVV03GnF/Xy8s1W41u8VXNXN+W/hd+TKL+uK8lwINgUtizRzLMMUpQmI/qpiPx/kEP+lfrf4kH/C7iiukxERHN1QzXWle7fJHriO9I9O4NIiIRHwrwj6+FVXNKQr5aQqpUdYQqqrncacV8vhmq3Gt1nw6Qv63O/Df5GUX9fPwuprNM2zbDDMswlMR9Sv6uPxudSv9b/Amsq/rpERHNUHWq7REdoj1RHojiuIjpoREQiFqI+tms3F1mscVXaIVQ6xxFVVc7g4rxqqrczflsfDbny4hWG7fHhuDKMyzDMYmOKqqeXsqqqv7aJiT/lSaV0jm6uiuaquaqkRzXyiPXEcVVeiI5jcaRAImq8Pr1h/xVcVVUhSIzVIjpuOIrNVXO4OM1cVVblY/w3+RmuIZDcG4fHkqq8vLjNWK4jrVV/4WY3Gmk15UuIiOaM1XFVXNV1puER6ojiqRzXERxERuIgI3E1xH0o5wuauq5pSGERdYeNbiOhl/lEXcVVcxv4cV8mapjvx4b8hhxqsOmOY4iI/8nMQaTXaOPKq5qq9FRCI6x1iOK9ERzEREaRqJr6WPl0zTNx/xVcUpHFRuGFbjcdI3w8a3HlVVzuN/DjN3Gaqqamphc1uN3XWIiOaqv6qIiIiIhH9HECnl1iPLyqqqqqutVEIj2REda5iOIg3EQRqPsZrP0xVcVVcQrw3DNVEcxp5x4QzVZrncb+EM1mqzVPlGL4XVxxER0r+hiIiOleFVVAAUBRVVVVXaIj60Q0mu0ceV1VKqu0cx7YjpXSEI3G43ERpuaj7FGTXnGa4qq4jmIrNDccxxPwzVVXEb+ELri6p8o0z4R0qvtRERHNVVVVVVc0r7FVVVVVccREfSiGk1XaOKqqqqqq6R9CIVXMcxERERpuEfXzS0qlVVIjFRA8NxHMa1HlWaVxGnOaZqvtzUTHNKqqqqqqqqqqrNVXePs1z5KqquOIj6ExAmvRdFVSu0fRiOKrrERERGhuPsZus0qlVx8o5xuGaqI53EIjN1SuNxPxxYqq+rNQTHNVVVVVVUAXV1Vd/LCI41SPpxCI6UjrVVXMe2Yh/hNf8AXWF1VVVVXGvpx64iNxEG6RH1qwVXFV1rwhmqmNxzuIRGbqlcRufiGazX0JqCYq64qqqqqgpdXXaPRMcZrpSPdERHriOI4iEREcVXHhEeyYKeVVzDyqq+xEV6IiIiINJr69YPLNUrNI6xxmvDSOIhG4zYw6/4e+IquKqqqqhoXVVVVSuY9URmPoRERHoiIiIj6URHaIj1RC/4QquY4qvsQr0zEQRGmk0jtSOMenDwZrNcZqu0cV41EcRuG43IrNPKuN/D0REdaqqqtw0pVV3x66zEMdY9ERHMRERExHrj60eiI9W5mpbv+E3FC44hVVX1Y9e5RqIiNKcR0xxEY71xhm5pWa4qvTmrUbjiIbiGfp0iPBGOI6VVUgUqq9cdMdIzK1hmPTNREcRER6IiIjympoKTU1NBNTVAACampry8PCYmJiYjfLXqiPVMblabiqVcIZqq/oSEbiI03Nf9R1qvTjnNXNazWapWa9VTG44jc00mma8OIjiFKqqVuGlVXu+HOY75iI7RERxER1iIjpUXHhcXFxVxQXFwVCquLhC4CFxcXFxVwi4uFTAUmvrQ3K25uFVccVVV9+NwgiNNJuEcV0rjXalXNM1mqVmvGtx6Kma3HEQ3M1NKcQpSq4KbqvtwzHSIzERHyiI6R6fLyggiYTETHSPXMTExMQAI8pqa4urq6oHhMBNTXSIj17hrusfCvLy4qqr219DcxuFTG4iNBEd69HyZrxpWazSjxqOlc1uY04iG5mpuI4qt1XGmm6r6ePRQmOIjMRDERxNQRExExMTHh7KVVKqqrny48qqqqqqlVXoiAmo4uro8PCJrpER6ty3f8Nzc+VeHNVVV9fy6blaK8NxDcE3CPpWPGorNVTNdq5zXjWnEbjit1XENN1VfRx1iOII4iIjiI6RmOKp5cQqqpXWajw8OmOvlxia+HERCERHEQiHlVVVVTwmJiBSaiquPCJrmYI9G5mt/BXcceCqVXauNfR3K0hmpn8IiNxpubiI+jmkVhVK9Wa8a04iqUbqq5qua+lBHEHMRxEdY8OK93lz4eFxcZq4KF1SlVdUpSquqq6pdUuqAQhVx4eCIiIhNeSufH4IJq6rwmJqEREdpmty3bc3FVVVVY+vuGah40Qzf141pCNNwiPXmt0+Xw4j4GaVXaua+WkK0rddKRzHvjMGY5zGY9NV4VVeqIjwuLgC6uvrRxHMdI9VXVUuiquPBER0qkwTXldXEwQiO+4G6xxVVVrrX0Ti6pEZqiIRpCO+o6fCY8uIYZuOK9NV8t1Vc131j1xEZiY6RMcR9PfDwqrq6+hERERERHo8uYRxHTUcRERERHarqhC44iOKpMRHlXhE0iO0xru0cVWFxxEfR3K3I4quIqo03ERuNJpHTyVzjMiscwzWLilequaRzXujMZjMcwiR9Gqqrr2wiIjruri4qqKLq6urq6qqri6pSuK3XF1V1dVVXFXGarnyhEREc0Fxm4mIjjFTBNeSYhEddzNblu245zWFfU3E0jikVmvDcbiEaQmIY5iFcZq44+W4ZrNxSq9cKrphEeiGYzI64a7VVVVVVV7IhERxcXG6ourry8vKI6VSua61VVVVVVVVVVVVWFUqlcVVVVcxERxdZouLhHFeExE08ERHXca3bdY5ug+nuVG45jnNeNRERG4JpHqrNXDEbhQpXpphpiPTEM+WY5jjIa+tERHSqB5RHhxVVSI5qvTVVVdaqvqVVVXSqqqriYiOKqq8IVUEeXhxEdNxrfy3WOgV9I3DNcRHSNxCDcPCKxxXSPhmuNxxdZpSula5rpXojiMxxHTNh4eDweHh4cbjrERHW4uNN1dIjpVcRxXrp5eXHh4VVVVV6qVVVVVXNVVV1riq61VUiIhVXCFTBNeSVuIjnca38t0YxNVhcerVFxyafDjwjr4RCI0hHw+DNVXGaZqq8NxxR/wAUr0xEMdY5jMfXjtcQpdcxHFV1r0V28PCqr+tqqqu1c1VUmIji6rwhXjRNPCVEc7ma13WLq43MRdwXHoOauOJjT1REcRBxHSsZrWazWbX/ABrms0rvhXozGOMx9M7XEC6644qvbX/h6qq4pXNVVxEQqxceCvCJpERHG5mtd1i6PGo8jCuu5W5HNYYNxuFfLcemERpuP+oQinlpjiOlHqpjrHEdNV3jsFAuu0K+lHOlf1VVVVVV5eXl5eTyeSlK71VVVV0qquIjjNVz4R5cRHG5mt/LdYXV/U/HldxhXTREIUOa9EcRxG4POPCPguq8I+GFR0zWfDpDEdI4jjH3Y+vVf11cRERHur6NVVdKzVeER5XVcxNxxEQ3M1v5bmnlXjU1WEONytyEVxHWulV1iERuIrwiMiPKK1SOd/wjrXTHOPuY90N11qq/sa/raqq6VVRCq48I8kRDca/y3Nz5XP5Vf141PxYwKiHw5iOlca4qo6RxG4jyqOscwzZppm1zjnHOPt17q7VX9dVVVIh4dqqvXVKr2RHFVXSqquKuqtI+FXHETSCG4b+XnFxjytT8eVWuI4pXMY5j0xxEbiK9eeWs2L+M10wx3rn4Vxj7ddar+oqqqusRzVU8keHhxVU8kRxHh4eFVVK8PCo6REPL0V0qqriq8JiFVxFeGkNxrfy84q48n/HlXEVxHpjrHMQiI3CukRxpGO2OcR6a4wiPqRVdKr+jq4AuohVfZqq5iM1u0zY4jHOIrPCtVdUVVVXT5Ih5V0qq4zVeNZiLquI8mkRuW7x5xdXGREKqvbHSukRxG43EVc10wwx2xji4eFx4Q3cZrnMfX3XWv6KildapEemu1XC4r01VdqrrcVcVVVVVVc54dMdYjiqVVcVXhHlWQjy8Ijcb+W6xxdU1Cqr1x6o5iI84qufg644j0+EY4j6vw3XWvuVVVRdVzVdY9NxSs0F15RAmPCgqqqqqqqvRHo8vLy7R5bXlVxXFVVV1qlVmqqq8I8qR5Ijcxv5brHSkemq5j1RzECmH0fBHER6cI8q91dq+1SqqutVUI4qsx0uLgq69GOKqivRVVVV6aVVcVuvK6q6uggbtVV0VMeHhdVVc1VIhVVXFYXEecUhBG41v5bm45qvRHGOY5iq9ERGn8s8ucdauMN1THGOI9Fd49FfZqqrpVeuMLi63V16qqq9dV7ar11VRGuscY61dVVeXkqlVzVVmlFxE1VPJEblu8dKqusfDmuI4iOK6R234P4ax7sd9cx2pX3qrdVzVe6M1uvTVVVdq7VVVX9DVfLEQmvVELqi4uOKquaqqVh4QqPLwja+W/husdar01XSPXrG5rjGlVVKqumY4x2j+oqq4qq+zVf1NVVVVVVVx4eHhEwREeVVXbwiPREfCqqqrmqqqPGo8qjiNy3f8NuOlVXGvTpHszbjHSuuucx7q9lfU3RXFfQqvRVf2MIiIj0XV1mmvlERHGK4jtEeVV4ceSqrmqqs0eEeVQmNNw3WO1I4jrSEejWNFcVXeMyumOaqqr26+oVxVd6rrVVxiOaqv6yI+tkeGTHp+HhMQ8n/HWOlVXNVXNVVGbh5cRG51v4brFVVdKhHojtrGpr14zDMj0RH26qqqlxXFemmOKr0VXqrpSq+/VVVVVVVVVdvDw8PDw8PCYj3RG10jtVVTNVVcVVVmq8PKmo3DdY3NxzVcfJXGlU0jvq49OMMx9Sq91bqqqqqlV2qq4iq7x8Kr2VXqr1VVffqqqqqq7XWaqquPXEcREevFVSqqg8PJG48m/lu8dKrrHw5riOdY3NenDMe7XNfQrdeiutdI8K+jXNVVd69GOKqu9f0WKV6qqqqqq4r0REQjtVVXFVxVVR4cRuMdbr+G5uOldq5qu1uK7Y+D4eyq+luiu9V9Su9c17KV9Ku+7FUZtf0ceuqXVVXSIQiIjtVxzVcVVBh4RGvxbvHSq6fDmu2/4R1xmGMfdrdVzVKqvRVVXtqmvhVfdjmu9xcbquma/paqq48ERERDyVVVXfcRER5dqqqqmarNYXNc7jc63efDc3HWuuu2bNcY5zK0xj7Vada9lV9Kq9u6uo9vl0qkcVurq69WOa4qulfdrrVV1jpVcxHERHMcVzVVVVVYXHO41+Ld461Xq3ca5xjnH2a6VXSI7VxEeqmq91F0zHUquK61XMQKpEemYiOm7BVe24+tVV9KquFIRG44jmqqqqqqqww8a4jHWmfCQr2ams8uMZj7u67R2r0V2rmq991XOY4rNVxCO1dLFe3KzHNVvlGIuK608vKIiJiYREMyHl5fWqutPDwiJuOYV0iNxEIjiqqs1mqqs0XHG41uf4brHt1cc5h/Livr7pXqpHWutcVX0a75sVzEc1XG6zVdojmuvkjiqhHW45iP7Hwx4eEcxE12pEREI5jiqrNUYHO41u8+G5Hq35jjHH8vrbqri66RxSq5zP1661XsrgqPfXNVzrwmITXlXWOa65rdhmI7ZURMR/W46VVUK5uOkR6JgiERziqzWarNVhmHG435b+G6z5enNuB2q4uPob8uK9EQGxXFd6Zj0VXO7HSOldaqq7VVKrpW/LNjNrrEd6hH91VV1qqoIc3HMRHMcxEREdaqs1msCvXv+DNY7RHv3XGutYTHG6N1xXqr3a6VVcVWseSI9MTEKV0jjHTdc5lZkbj/AMJVV2rirjw7RNdI4ghEdaqsDDD05s18ma7RdfJVe2uIVNKArmua6V3r0wbjiq5iOar012x1hdNKhGY/8XVV1qqqqr1xG4ghEdaA9WvEMfDPLvTXq3SkVxmG69tda9NeSlVXETERHHh4fRrnHOOY4jfJNdMx/wCMqu2F1VVVeqExGkR2r1amufDFVXEeVahjtuwrHEQrXbddKr27qquvZVV9nHOMc/DTMcXy/wDJVXWqzVVXFV6YjUER6MdtXHEVRDt8uK664wzMbsXB7NeuobqvZX3NxzjjGYrk/sfJHl5eTy5qqqqqqr6tV6M1zVemIQRHs1NcV4REZ4V31muddI3Xeq5r17uK9NKqq+9XERxmI5+WY/uKqnh4REREemqqqqq9dV1pIjivTERGnXHa2O9cV0+HTdc/63XWq+hu4r01/U64jjfDMr+/iIiIeXl5KeERER6Kqq71XWgQ8q9Uezc12xXFc1zmt0jjfx9O4rjdemq/po50zGZH/kYiPLy4qq6RER5VXaqrpTwDXFfU1cceXlxVc13huO2vRXO6r2V/SxEdsxzj+tx9GPsxEcV0iPKqrrVV0rIQbr6m5rpX0d1zVejXO69tIjiI+9Honhj/AMvVda7V1jiq7VXXNGeX09XHWq5pXbdj3a517dZj+hiGY9GY/so+nEfTqutVXNV2iFeiq5qs2D6G5rmp+OlcYVxuqzY4179evyjnX3o4jvmIx/Ux0jiO8e6I+hEK510iIiPLyqqriFV6armsPfq46VcbmI6VXw3XFNeuud19CvvR6sxu1mP6eOkRxH1Y9EREcR6Y5iFdrikxEPKuar01X0dzXevDiu2vZXFVXvr72PXmeGY/po6RH2q6eXPl3qq5iI7x6vJVwiIj2V9DVx9yuN1uvo1/VZjfLnH9FjjX3YJhGY43DcRBuARNRuIR0qkRHqkeXTyVX3dRVXHfNdar0a6RMbkf1+PVnyZkcY/oscx9nMERxERzHfcRlwKQqI61xEeqMeXeq+v/AC+CIzXo35cxuPRqOu/D+vx6vg/pscx9GI6RmeXSPbHaYjcjpCkdK4iPZHt//8QAKxAAAwABBAICAgIBBQEBAAAAAAERITFBUWEQIDBxgZFAoVCxwdHh8GDx/9oACAEBAAE/EHjUbh4SPFTBl4Z4wMZQnR41kZ/j2z4GfNSlR4c4IiDR8DSep9htcHvBoye0TGMorPg1ZexMbwJdnC1mqCN9f6Kf7lEzwmyggkLiiCaRNQ2XgVsRWVg+gaNCfTIrJZLUNpdDqK0/oSsNYfb5Gg2rAV6RSXhk2FC5c6BSkKtSMsZL/wAUckRtKv2LuGmN1Erw1RdMUYEhwPgKzKE0+xpNGAh5KdjNiL7GLYQZhuqM8HhNrcT9CbQkYg1MVCCwGmghNidxClEKJ8iYCDY2YnwGggHYqU8NmQaHUJIayP8AQ0BoIahGQaGigw07oQaGhoYfIaoDANNDQ0NA0ydDRCMGhGtDwmYaKxPgT5MMonROGom9xcBdBPdM1aCdVE/yVAnko6FyE8alUCiaBOF6KU9EEb2IoJsQqE+StkZGVnho8JwcaGuxmOytGotRoaPSEMnj8wyeIwrKL0UwxqAmykcEcFQXoqFgp9C4pUXgT5PRNuPqJbKXsqPSbmSs8VD7PRsKxO/ZWJjNaDXD1E4VTQ8J08p8igJiPZkBniIaaZRrNQ2gNTJAo1wfYkNDQ9BmKxpg9QaTPMyeWNCGlsJiDvQYhq5GgaNMoJjsyeGeGy0LseIM8I8084GLJGIbSwNjOpOSZp/kpwalKylKU/iVlKjBFyTJ8DSeo0GImKez+yEZ618EQxHyen6P6Mbs8/Qm7OUSTU/B9BsX/wDBPcTEyiYnkoULmJiewmvKMGQVhkqYM1BJirQZ9muinBtIfqc6NPBaShMP/d+ROb2dbNiEiaQt0en/ACLHKIiJj0azRDVWgk5hNtHBN5XAlepEyMTyYGjEvUubshLIYlpTU6Okyjb/APDwm0cqEh/YWQmTOQtuAgh2NCCCieAExMT4Ibi5D5E+C9MM0Po+soTp6fQNJrBDG5MYGGmgpUUY1XghljQw1FGT9EQ0NAJjQayPA1DTgwDQ1yNDQ0DQ0NA+BXIkaCYTTK+CmAmuitaIomUtSlW4uQuDE4QJpiZQTZSoWAhUYE+ClPFKeU2hchPAnk1BOCeSqA3ImgrKJjweE4Y5GjQlHUS6B9jGjzENHm5E+QakGGeSxlRSIhCMExZBXUvI8MVE+TIvsTKysuSgzPJXyJujdy73UED6CkILDBGPo9tWJtGonAUCdKxrhmGxOCdR5ux4p7tAzy0jTDB8Aao1BBjyJAYaHgT9iQgyTQ/A1yNHo1BrOAY0KbjDT0ANTYaGs4EluNDQ5sQKeUo00VlZ4Wh4bPLwCeaeHdRdAjP47Z8243kuSoG4UomVCZUPXUrupSso4I/xTQbXB65DDZB09dTUaI+TxeRphTDJvStCfDE/yMTFjlCfDE+j6IF7E3uJiYnwJlyUGIQTonm6Ce202NTCIVMfA0n2KXUyIqoxbpiSkbciZw1qVpMSllO6tKw7XqxnZtqyxYlmJNq0fuylYeV6F7eTom/4EJW01uGDLRiS6MytGJ9XoJpkLDDJjUaN6C9lKdJh5R1jrobB2jdRpnhiNgWpsSc5GGbIIKhZEXR63MnAgiuguQmJkBIJ4KUExCkgqj13CUgldSPUSkCr/wAhFRXCJsfI4DYg9Q8NCZ4JwNIaGuhoaGgWA1NhoaGhodGhrlDQyIaBibQkPCKQTSKJlExcisXIT3RcidQnEUvDBsl7L9lm4mLIqE1sxOCZ5rKCcYEkExMoBPImUToshoeU4JoSGs8g0nkePsJwDRDy0RnrXyVuLPArsLJEOlfAuReyrkiGgTYmyOCrg9s8CZUVH5D8EQ1BNixjQqY0KtD6yATTYqasTh7VE4KBMFyBFpqLYzymNHivg9oFfB5apq1GRGgIhiGjGlNx4GNcDXZMDxlDrYaGjKAM8Aa4PDXAnDVQMoKQNA8j3EBB3kTp5Q8QKXs847G8HjfA8DYEj20CaFfJVHbSsvQG8FcyzTQbb1PNYtdSvkpSlKylKUuC5KVFm49cDmx/n/sNrgah5iHSmCcDPWdDVGsjND+wnaDYeQvJXsJzUFIJ4qEzBFqEmQTdE+UXsTa1KJsTEwvwFR9oM5FsBQTRBJlUX4Q18xwPARuCIsiWzF500ewSRdvESCbusaY2hPNRl8z8Cc9LYPT8F6L+sE4ZT4agJoaj/ZOQzD/USNDVBaEV4GhD1yxD2px4Y5XGowZrBn7GseWB4/AlkTa3EEj0YgIpZsAIIFdgUKhMQTIC/ZmgT4YjKEyi1Ny/gWoDVlD00HBjHGhp7DV0ZlclpQTmpLoxtoPIYaG4xU+yDRMEJ+BhNGUdDEGhoYxoCA0M8ViYw0ViexwMcFwVCYnwUTH0E+BMfAagngp4pTXQE2j6FQnuUp4rE+y/+gmMW4gmVBWJiQTKE8hOBPkjInoPsJ0RiY8ajU1EeGsYPMGg0R6tPojgqDHJOCFKgTKhqkPFXBroD6E/2Y5L2eKxDHAI/DMchnZgmQsdTwh4wK7lKen2NCie5RCbX0JmrQTom9EJ08Ip5ojyxs8tQ8NJujUXRR5wxrA1yNVDW41RqMaTHUyoaoyNEv2NdDQ1DBBo8SLB4jBoJWO3IQYPQmQaGiCZIx4wxvg8M4CoYtweKxtLBqzxVdR6iyxI9G4VIbGCPc/z7I08CyHD0I5E6j+f9iuBqHlqmStPJjcnY6bnpOhyDSND7NtSDR5zsMcAsBcxNN6hS/g7IiBXyxJS9lEy9iYmF+B+QWEFmYciyMtRyi0pqKVM5qG7SbaJim3N6UTWWQWuNtRMxpjv9D9C3lvH9COCBBHaoa0EIUsNNYFOf9DvFaPQZNYYm2qEkjRhm4IaQ1E74E/9jfwPo7RoB453I0UVMiFhkXADILAQTEEAS8i7CQTKJkBDE0JniieELGgsBWI8zNGuiDXBjdHQaCSPNGGI5P1D4DWB5GQaxkaQ+Q1wNDQ1CdDCVoA0NDBoGmQY0M8qrQTGV8ifAhh5E+RClYVyKgrEkFkXRWJn7PCdKFQmgJiZTxWUTFAUgngKyiZcCFyKuDxWeGx1uNMTIhajR4Z5nbGER7JsrKMVBnkrKGKuTDIiIiKyBibA6hMHgQnQTEzywbse+IRSpYF0FB4MCu4VnlGBiZo8F5E4xchPdFwCtLTzqea+DBOBDSPRwSZ4eUOHUPtDSkGEg0NcDUNGRMdTMPUazUNEGplCdCbkGNUagNEmQagx2DUHnDKDiG2rB5GoDVyhodGqNOxg1co9qPLDouSuRKkXJhFQnUNEPDs06HmkFH+dbipAuSHQ+A2SE4VyLkfQTTP5jyoxpsMR6wzoXkh6rQGhoaKy4H9nohCcICCaYVlHymUXKIZ2K9yoTZeytalAvwFoF3Ev0IINwUTZRizQmPmDgOaQttKXNwpbDDWwhYudROB6tljSJTsRDKwmJ+RRrr/8sdxleu6/YyI6gGITHlwtRaCda6CQQ0M2JuQLeqpTaj9EOWGHcDuBvBlG1HjUTZwC5C4GQbQNxAILIQFPOTCJ+iiYmJkZciHoxuATaL0VmaIrEI9IQaJCIac0LyPQTNNGNsE+x4DSH0Gg8xwNDQxHA1yNYGuh5DT8jDQ0QY0waGiYJwNHRv8A6H0Los1CtCaepcHYnyJ4ExMTE3aJ4yCcEE1KLAilE+zyK+yicUAmCwURWUTaFkJCieRCZRMTKUUao9IjQedT6GNA1nB6NDwQ+FMjgr6GQh6J8niBGjHYUKa7h+QrExBeirkTMDpyFXX7K+WZ1FoPgWBMrPKKhVMvJkTGgGjov2BNp1CdPLyfGsk5Z6JM7A0pBINCDDWTI0tjRkrEhGMag0mgNA0RhIDVPD1DJA7MD4IM1AB0JsOwKFYzOhgePobzoJshoiobzGOXhFcsMtHxfQ+h9Bs/yzRC5I8pwTaPVOaD4CCQWUfy2kwhqM9Yeazz+AwNLgg8Hv8AYm9hBNoLkJpvUKz6Ky5EwhWhPoQtYnyJmwygKaaUVoTewk00EKpkVZQzimm3A0iNUarPqMeIVY1UiqWW42P6t9GsjOTTarRAdvRpUWlojbYy6iVqMW8IPQQ2JJoagYGqYNKLfRquQctsGXGDqZuj2Mf4kaE+RdCbCF2wJhsMoKFBAE81KajUsMx5EnImtgTIRSMtXIJxjbM3zksZ4Tp4Sb0E4yrGBlstSEyMGsBbgTFUJpnhOBofAawPIgxg0NDDQ0PCDSANOZQw0MaGQnRCLgaGmxWtUJNwTExVaF/YnNEVbmdjsyUT4EysXIqBH0EE8hYJggrKUTE3oLkJoTKUExChBOooilExM8UUeWx1uO7mEDGga4PMQxkR8KcZe0V8i5CdPFYLtBVyeIiIiJMntSsTR4QUwYYmfQ2TEEwqEynlktT6E4CcExOYEhRFAeaanx4PRq6ka1BqgND0E3GkZCNaGHqJBo0JBraCDQ0QYNA1BoE4NUahM0ZcAyBjdDTQaG8GshcwG3RRNphGeHDgf4iE6fNUf4RuZmT4vswRnhdlfYmuRIJn8h5Q0YI5T0aRBo8VnnAwiIe+wmMUTcwxchZPNKUqNsCqNBMTKUTXJlJ5EsX2ahJ9AQ4DPJQZVmbI3B5gm7Q01aFNvwODWuwTjQhLQhXkjtv6Flc30XcTb8TwJ1qJmHDDnQraNCaZ1FhGJp6MamjNH2asi2HgIeYVWMja5ki9MkdTLgGjG34E+RdCYshYUbyAnUAFyEFH/JXUQZtQUCi5sSMTQJvYTLyJ7Ce5XwILlUSZJ/g5BI8BNrGLUhFuNUkyCY3ImmeE4BlhoM+xqYGuBoaJkaJ0PIoMtkMNDQ0MaGhoZBq9MjE2sECe6LyLkbZlmheRVANAmJ9iCdPK5F4K+IUong9KxMomUTE0JwonwUTaMoyYmWhWJhQWBPk9INBoD1yGRGeGqOw8RHqys/AkEFVoUQPoqFSKxmD8D8CnyKFmBPk80ohN0T7E88m2D7Par8jKFYLkJ0Tg1UZYUWT5tR6nom6HrkEo1kaGlDI1nB+BpMj5JWUNQTcn0Poahppj0GghBoahOAxBINJqDUrqMJR4Zh6iQHQY8EcDbuoLGoNpala0bo27WfxfsfY/ydU+Ks+FPETBVCo/kNGNrgmKRnloh5rPLNGdEXBCo9U2PoohRiEheMlVh6VlKjQv5Ey0TE4CuDIiRq2i7CCeBNPIgdTIhq4fQx3aGaxcmdmJMGtGhwJWHFQjbXr20/As4K0X8GjNtw1BIFXgZoI1fsSezwJ1roJijwNbjTHnUmBpC3hlWQdkZBD9YTdxsNpmlT0wXORNsKmJgRQBBAoE8E3UUZoCGJicBBNHhMTE8ifKE6MTg92QmKmfoJ6KajVWg12GJjwHwNIgmJz/AHRHB4qGM0eR8CmpwjZAYaIhoaJwOmPAeY1yPgNEGoNDRBjQl1GgqCOSiaZQmEN6J8iZRBMTPoVHivkb4RX2VSiaapRMqEVaCb5KzPJfsrFsPoxMTwUo2QE6hMoJ55ExMTNgTPOBCcH9jI0RDVGpqeINQIiDw8nrTQJlXJVyCG8lF2POODBpoK7ny44KynhCYnwJ5ybalegjsQmeuUxML0JkCE+RPB2J8n8Rq6iRg0pBBrI0Ma6kYhCPYlY0xo0JwNDWTQIMJBrOBoaPsaTY1GNGMQ8ulDEeGjwhYPD4MefsoN0wVlYuDwsjwK6mRDM8k3FSOAsjwFH8CI/wTcG7sfFgmYfNcQTXIkEz+M1XqNOhGeWhqHpeEQ/AaMGuCM90xMTEyuQTa0FyE0z1omTFKxPJ2KJtmLAFYTUS3Am5yJrgQQ4GUoozN0QiPG5T0bdQ6yyzE9Rc3OcZbDEmon6DA3Nb0gw4vSyoM9Vk5DQQlsZEwmwU3n8mGsMa4LyRDXQ6FvoXwPuMk9UzpGIeB0EaGyfQT4YuQhM2adoIYRMYjCQOcSxMXTEyEU8GwiiZlrkZCC6NmGejR6k8kdgPsEgmNRkgmNXTUzSXUgyfkDLoNdDWzGgNIaY0MMciGWINIg0RkGCcjTYafIm1ggTKofQEzAm9wQgmJq6lEymp47QgjguApoI84YmITPoLYUTEwEon+CmoJiE8iZ4yUVPY8JgI4GmDVeDy0NBOz8HszRqCfJVyERDIn0Nn4Ef+RaVjJNCl4KfGnCgjYTomKhNJiYmaIFk8rA5sCY7RRoRuJ8MBnVCdPmR6PKOAbgNUagxoa4JBIajVMoSkYaGLoZBrog0iHiQa4BrI+GMPSDdKjRuNZBrgNeiA0wWdh6PAoBNjsK7r/RoE8FZWXBWFZSsrKyiKUCf7KVDZ6IT1pS/YuQhSqWiah/hvpRqM+Bo/ip4iYE8n8R5Q0Y2uDwkRgyDR5edTBiDUTPH2TgeD0QaCzoFE0JibWguRVKetKha0pcwvJRDhE+hirVYEmz/ZaqJP2VSMXZQQ3cPodvVpaCoknwmhQTRK9DIjzmuRxaUWCMU11EmyHMRe0wNUDFhiLwLPoUaMpa4GLUSODX4Gmuxcj0GuhD1X5FtXYyY/QxYYyQyDf2NjRB8i5HaFCMw1ahI2EEMpT7F2FnH+DgYNMMD/AFE2geQUBMTEwnROaDa3chqU9dVkavTA3gapCK9n2J+gY0JkXY1CUpsgww24wNAaI+RpjDD5IeAwDDWCA1BoYNDXIFhgsCaFSxaCAm1gTE+ClKFyIJ0LseK+f6Em+D7KJvcTpsVcgw+iiH2ExMTASbi3CZQonkqBMoViZvI4YPDXA1BiIbHhqjREQ+KlXJUeaEBOhSTQNEEK0LJ8CcKCZ+SzBgTOBPBjYXRhiyU8LAKpiFgtGgmJlwFyVHqz3Qz0auo1DwlHpSLgQnAhGEGJcorggsEo2Q9w6Q8QjGs4GmQfZ0DbcDWSDQlyDTYbrp6NwvQ3CCgbP5P2PbJmFE8D6ATqp/OeEaB5eh/gE4Lkj+K9INGD0jGhpnpR5Q2yiCLgaHg1Co0Z/YnktNWCpRMTa0EI5PWsuRclcE8Cewggu1KbiaCRrU4BdBREReaSXBn7MCOb0ZrRLDWBG87y+yHDedTV9iW/NZYxvv0qIK2onbo//cctHRMVag01qEhLWcETyhrGMm8JmjWNB0uRzRwStoOWw+8HQZRt+BrJlIu0FygEryN2MmTCIAgKj8jboJ9kRsEgnUJsFAobiaCYhSBRSnu0exuoatsDXRg8s8REe6Gsk4GhrkB5YQ+gw1GNDX/Y0NDoYwcDy0GhhrJCDQ6DQyTQ8MvJc9lfImWivJUCYJia0PF5LxgXIyXJBNadi0KymSoT4Ym+RN0pQEEy9iYCYmameRMExZEJ8gsMGy3B4aSNGQeWNNaniDCHlHrUH4H4FPFZ4f2XnAI8VooyxZPiS7ExMFSicL2J5P2JhWeV2fQmJicExoJiZ9ATjE6fH+z8ns1R4cYNKQSfQNAkGk/saYhopwCQaFgao4EmgyYweZMkY0NQxwJuhDGmsDQ0yZyekYiYM2nsmio96hH8Cs+HEBNrQoXISDQ+hVD+KxIyi5p/MlyR8niXJ4TdFyE6zVH8G8mwPgaMbHokNDTPNGkJWFPDSGmslpEytFhUyiZ5rKJibWhq0FyFlHpWUTew30/2Ju4YmxQIpNRfoJd9yqUuS7NUzpMj2bTFI3BxYbsGtilWpMxdrXNqG/yzDNpjDWabaQTaVToarhiV6Bo9GVOzYZU9DVjUfZrlajXAw5qoddH7M5sMemftHkZBqHbIs6ZGwIIAlnaAh2CRiGApHmETTExchBMReRMQTon3Ej0M8nu0e2R8XR5cDxnYeTpFPP2JwNXUg0DWDhNiD6f2PsBoaGgHwMmUNhqjEGiEo0dEQ0eWU1L+hscB2J8niiYis8J5Ldj6E/0YYivkQhnh1m0EzwhMoCCYnBNycomnm4E8CZ4rKoJiKJ5Cs8SjQ1kGx5ao0DR7/ZjkEzwnyVcnispgQJidPVXczwfDRNF6RfyXsBhk/s34Kgp5b7GoJkKAIY8JuYE6e35PGhjk93lE4NGEUg1PowPANDyGtxwa4PsfAaJ2X/0GrlDDUQ1yTo8bYGqRcjYae2TpkGfUgRPULkq5GU1PMIQiR5qMlLgKysuDxWVlYnjI3gTIIKVF6ZUClXI8Hm09scnvc0bdExNcn8JohaExT3rhCWD7DRjYjl2JinlZIR8kfJ5SIeITfc94g/JVMmqPnaGGeCg0PgNj1aMo80x3+xqBRM1fI0th1GDwBO9npWUE4JrkSbmaJpnlMqFprgvIqy5Aw5Mp+Q5f6NGsKrkXZSdM80Y+uWkYhT2iUZG6ipj1l4CZaIy03OFPwPg3wu/4Hk4n3gp5YdgI5hzChwNNLGgxSiZkieaNNdmuBOB5QSkaEPRUXdIzamB6ytDpg3G30NbwVE841MhN7EWd4kQQQDtJCZd9QRSMT4FzEExCYINutSWBD0PgaT2Hn/sNrDRgh69EfI5oQ0MNQaHldCAw1gYaDINDRyD7DXQw0NDTGuUQGiHlOCfJqIYuBPgp4TLdSlEzxQCCCpwLkVIQjwmmIyC2Cy4EE7uIIIKhMqPCZWJ08JzQp6NR0bCuDy0Rg0en2YPSlQI/AT5KuTxWeLuVHumYbKeyYgTFkTgtgtKhTYEVnoqmJi6EwXIQsslQU+JkZ7tVEfBowaqGmSBgkZwDkGkRifJwDUY0JwSfRCDXI/o8NdjUBDJqPDUT9Dbep4ShEfx1g+PTU81DYKKuxNM8P7PgaFzoVH8Jo8QbXB6L7LjkSbm1PLSbGntkmdMkeyPjRM50PsZ3R8KfLLinyvk9clBqn2GnsNRnmUbDR6RHp+BxoOgn0biYmetYmjxa8jRCTcTT0PNE9ivYTzBhNoWPIjuCa3USzcuyyYwQvxJMYVm0beN6W6XRkMT1V0hXPd4wKlSNaPQc4yd3iQV2HQnMnOzaOieoYKsLUCWvsuxScFg0mhhG4t6YOobMKjrioYnB2Nhprspf2UuMDUEkRBAEEecTuaX9DabIKfByC4MTTLMlExMa6HIJpnwNVaDV6DFoNDQz0QnBuNcDQwaNGAayZDkGh/Q0NDDwGEyQbEAhIDXRDylvwVbnYmDbCab7KeaJiZSnpv2aDUQm0JXrg0R4rKivoF7FgTOw/AJigTchJiYuhdgmXooIok4E6CHvE9RrgaIxro8REPesoE+S9E4E2WlZWU8aFuh7o9UyhUJif4KKAgp4TigkKplNCie6EgLI8M0RyfDWfA1UNHhpNDUENMGskQ00NUagnBpMamBoo0NZEGho8waHBIaqHnc/gLQ92fJno9Ieb2yjIf8AtT4aoVH8ZKaEcEDbY+39Cq1E+hPg94pg/A/AzujuBuR8EwRmd0Dr2BrkjsioljkmCEiwNmCYIxY2yeG8Dp4yXoyZFSgx09kxM3NUQaPRzciBDw0Toah5aGgTE0Lo902UomCa5Em4NpPJ4ooZSiNWhcicFIl0G4YxGSCe8qFO4OH4RGOnJnuT4w/2Y84O80vliOIxVXGIG6BI5S/3E2G4mom1o6cpZ4YleGiLJMrFuUI3DSp4daDE4EdNN9HIoMXZstQHARo13E+RPgYjlCDdEAQRSPcuwspsDhFuFyExMEGE8iY1aiRnwtLdHCNNYh0IuCHhMlE4IJ1+RoaBpPYeWBIuxqjFQayQaGtqMaNBwNUDQ0MQ8NAjXU6CdPF5LdGJBMqPFZSgm0UTPKwNiNFgTgU0wo3QTa+hICbGJ6HIIQhQcgmJl6YZ6BOCZVyeaW4PescIdEGeYe+dgqEM8U8XhGeBaFe4nyb09WijKetZUXpCYm6LsU+xYEwrPDZjsaFT+zKEwgTjE3dSsCZRdBOn8BoaPDSY0wnbIJ+h4A1wNM+zoNfsjGskeg0NdEOjw1SYHGRj+LUVHqyIZ8Wp5R61lFCHxJwCyfyWuTVGiPTYyeMiosYTwVGNjxkVGzPA2JjPyeMnpkMmTPB8ip7pNuIj4M8CZqhp/Y1DPJ6YGk9xphGCWTA12Dm46GBN0+CMEyoE4XEE4LkJphWW6hWiu6CdIaDdxLMhZ5FTugvQYy6w3A0NCruMoYZvyHeaZpvqMsS2mZMMdbiWYqX5EtKI9EF2qHrUXDkPxENB61EvUww/0BLqMQh6oW9EZNIPkyR9L7HrVHCciI0LBXRdMYhOlAkaiAILLUbqxL11E+hMkNQIopHuUE4IJ7CyMQkf2CyQaIRHhotBq6Cy0GLsaIQ8UyGn0NUaTyBAggaJR4DAauxBoayP8h8BrkYnQ0NDwGoEBUTpseIhY10KG9QnyeaylQJieDzmiedSoUYJkJpoJBPgf2VH0UonwJgFC4EEzAJbkgTKI8JwojxTwshXB6wGiA2EIRniJkZkKwhESZPMFQs5R6NsrE85KeLC9l7PRMTELAn2J8izlC0yeKzxeQTaExME2tBchhMR4zcCfJ/BaHg8OmYA1dBqA+GRERoxjTRBjSGhrA1Bo8Mg0fxW0VFzC4Ez+Y9Q0fR8Veom2siecl5RVyJpn8JsyZMio6KlKN4P8mmSgmyrN1DTWpkVHnDIpgj5GnMqDWxJk8Y4JdwiGCIhMjQ6yfQlgaPWs8RnhNiZ5Ta0FyE0wTKTgWuRMTgnElE09xMSC4GrehI2kZm3bQlitbpobs9oPC/AmvJgjQf74zV/kSVngHGVSb0UUN0FvJD0omn9m4wcmE2DPyQTNdTJYZpqNJqobjHAhXamHB+FmklQhsZa5Q1uIJ/guP8AYajPnAlowCwExdjsE0VCeRMCKKR7lBNi7C5CYtFGT0ExA0Q8RWjT0aH1HDsasjWMm5qyA8jXYNUaW40NBBpnA2XYyDINDUGh7tRh8BsMQaGhhoa6JAQmeU2hNI3qEzBX0J08oomUrLyYp5rgXIR4vAstTGwfZ9FYuQmxMmLkQJicXPIyL2UTosnlMJ2eaz3a/BmjR6w8JwTNFk81lEwaPsnBMUTTPRhATh6p08JiYmCfJ9DHlOHlsjE4zXQrExoQwIE8BUCeMn8FpM0Z4CNGo0NRjyIhpQa3IyInA0NYIJiNDVGLUiHg/gNlQz4a7SsrE2Js818mg/iJYPyQ9oeuoMwE8RMZtSFcoSCZ8e5/nKhGk0J36GqI4G+w01rkFShFMDX5IQm4Y4H9hER8nnFMHpE9CHms8RgmUTPKbWguQmmFFBVCb2EAagYZHlHkV5QZtg1jmJkVdDaDGQppNs+x9BNlaarrI8YzYzf0JZvA3a/oyLT7E/oNellhitZGk9GZXaOV/gSvXcaTyhqajjE7DC2o0Kemej70PWqHrKOVQbsM3NA20hBMTLcf/wBiGgFkAghylMlE1ERbqJaE0FgmIJmyxZExOnhokM8jRj45E3gytrgaxeRoJsNIg8kXI6mPGB5+zca4GiZGk9hiyaqNcjoZaJyNDWB8DIMsNQY0QayNEIxdHllaFyELkCwJntRMonnJeTzoKjyghVyfYViaYVi/QUIQQBJCiYZ5MnhFDPAP+z4IR8EQ1D0iICcFNj1pegZ4Y0JwTExZyjzODKE4U8WCdBF6ExMT4E6J8sXRngTPVNbk4FyPoTgnRoUJplKxMKXALT5noQ8iQ1H/AENcjQhCIyjUaJwKkzqPDKaD5IaOj3bhUVDP4DwezCvk8Y4Flnz5YruD0pqI8o9Wz4E1yJBM/gJvpDwLPuNNa5I2qf49KsbCu4tD0ikhwlaCNOGRUtwasof0ERDA/sIhqHos6kQlDxEQ8VniM8JsTR6JtaC5CyhOCYoaIYTEwVicDJeoijSdEvLSD1ibQ7KNatn+yA0pDyVv5HbTGLB/gfmVDRhq9DZWrVNQJY8hWVqkNW4prWDd9BNSka0d6FG5yChjcjnINGMS0HWIJ2wy9qG3So48DVqqJeRhOhKWCc6YnRQ6M5FMQQQQWQ3QQTE2tNCIiKdRNM/IJ5EG/ZyiaegmI2IQaNBxIay6DTTjPDQ1BjRCkTUGoJiLYao0MGj2HuGNbkwMQNEGhodbDYYYaGhom5IQaHUJnhla+jXYysia5CCb3PdMTKVCZQupXAnWJo1Cj5AiiK+hfYmxBBYcAC+RI0JlKCyeUXk+Jp0HCHrATgmetZT3XQmLOUeccnhPOTxROgimwnBPAnkxKY2Ee1QJiYmUE2hAuhMR6WaiZ8ko0eXQ6mPKHga3Q0OPI1gawQ1+xqDQ1gg+Gh8BqMoXopT+O9D1cFoetYnk9Oz3we2WeKeGPOh8qc/JVKejPhX0EejSeqII2I3GuwRzo9EqxpJ5P5acSwYEQeVP0CWg09i00PhaHxwNNZZ4yZNcak4Y8BER8mDFMcghGRBsUwNHmEYVnmMQmz1XISAmVE4KBNig5RK9xtWbBtcVC5vB9DTJtIZhJ4yqOCqTZ5T/AAWcGyzT8G5Ky5IRTs0ctQQeM1YyysJjOBb6GbZEj1R0cE2nkdNaWt2HSwxqa0hptobbMa/Al6outExS0wQeV+hDRUfIiSakxwLkTEEtxejRVCYgGDUy/Yk5E8UT4EEWgqhCY2ciC3HKMnoJlyXB2TgaBjT6G2qyeJcjQZGuDRdEGGga5IeGsjbYaeg0noNIewYbIiGth9BhoMMNckGiAg0LAmeFgYK0J0NRPkTTPaifJUCcE0b08U+wnjJUeEyClfJeRYyUQBZCEBbRPAmJ0RkqPmnA0xojPWEYnye1Z8SZ+Ba087UTPFZ5ToJiZQ+xMTFk9085EJiBciOQTE7qI9E4XcqPjaPLV2JkeGMf9DwzbI1T8DSEuhKyEEPsJyj4aUqPLcE2XsTKi9MoxOF4F7KXplEy7nmsNj4K+SidIeyR7P7P4iWciTc8bjeD4tJ8TSgRWkQ8MCwyJEDSg0oRcD4jTWRqYZ5eGAtOjUY1yJVkyNcjTWT4WjyM5k8tKHzNKDTYbfgRrU8ZBn9mmx4aITkxyDNQQQaPMRCPk8xhoUTR6LkQFwKGiEE0UTGUV7ip5ShqqjHjaWKt1Q18IjLCX4FL1VbaB3CrxJ+wu+RNP2amC1Ysq7wLUGPJvJi01ET01MrsemsiIk0RPRjTtYlnH6Hpm4+gl1yJegrifQ/im2tRq1Q7dHBArQmQeBm4nmCCCYhAS/sTExPZGAHpKIToUQWVRy5GT0ExFuoNDQ1giGj1HxY09IfZ53CcEIfZnglGoeGjZyMn5JkaGGGhoauo0xpsOBMDDQxoEIz6POANFcBEZE+So+BMEy/+gmeicK6J0LwMJiaKXhicE32ILgIJ9kGJNxt0Upnk2Ez13Pd5Ghk4PWIjM8HtWVlZ8G1LyNXQd3Poj7F6NDxYXphQTE8mAmLSlQj1Tih4oTKxMGggnwV8igI9E8CbupROnwNU9GsDjImRcE5YxokGNIg1RqDRLqe1McGOD0yfwUea+WXNBaHwISH5PRdnutdiH2P6K+Dwvo/Jgb4LS5yekfJnk8DRA3kZ7pNuIXYaMiExBJLRH8dJLQithg9cHo0YkfZiSEiItGhpPUaMSLItD+I0moxoPDA004z02+hrhk/B8cIiPk9IiHsmLoPovInkXITT0K4UxsabnYTE+Bv2JRIQiGZsJrYpVTc3FRRbuYFmnHwRr8idBMYdfyKTLWYP8iRWbQ3JsdGCqzT8ol6MTb5RUyNaDF0comjika0Y48NRnCNWww5tGVWlOP8AQ1PSMZnFABqAmdhPOMjEdwk5ExBUAlgmLsByG6coCYmxMTYg0poULQiGho0IPG6DEaM9I6TdDGujxDw9RoYtBoaBoYYYD5DZDSY2GhhoaBoaGj0TLwZwI8PGgj4UxMKxNiZ6LUT5PDQTCwuAphoJvcSQArMVMv0U+domSMJSuj56z4Fg/BD6KeK19FXAaCdEXkQm0JiaN25jYFk9VgYqmXImJiYNGRuJp6HlPJWFPIqKLIVUqp5jp6JTAGNQeuhCGo0iMiZDw3gTGfCz5n0fAj4Ye2Oj+CyM8VlPSrUXkbxqZPgVfkR/Ap/KiNEVH81oPDA05Weu+QzweF2JOGj6IoYuhHpDzDcwP7PERHyeYyMTYmEMoTEwkFkTFIaFyJ8CYmRHUXcco0hVvDaqtIcFWnhieCU75f5D4MZoI1QzjWf+g4yTRuLkkj5NFkGahT3OASNwm6K09PyKLWmoISWzhnRBo8oZsPdoI2FNHehPEH2tYN5DFqoPLA8hp2mmBAGrFLCViCYpNlMVnAxOlExQCOxRMKJiCcoiiYmeGgQa6GnBwCRnnYao1yTkjMhobHloeVQ1yR8jWRqMaTMA1gaHgMJnI4IMQaY1CIaINQ8aMTLwNvkTp5Tp7XMPKcKJ0TLyeawrgpoK+SBNMQmFZROCCQTwLcIJCgmalYI9EejRBqgnCJkR7anw1nxbUu5vQbB9ATgIomJjCa3ZcZF0FPVYPCYJnlchVsJphTtHis9U8Go0xPOR51EE8xMecno+CEYNDVyiZGoNGo1RoGfI9D55Ee9ZROnqjzg8rIj+DkTPCEuT0S/B8SJlCUZ/CYx5Ijwvop/CbKioqKU/kbBnhnlpN5Gmw32K0EacPDWzGuDP2Xc13PCfKHdx6nq4NMaPEQ0eMDTEJhBoTYnmi5CaYXnJjYucoq3KUTLJh4EjUaMilGWDmkYXGuUdkgZn4HpbWur9B2N9jd+hrkAHr+hBCdN1RrK4FPXQTMMWGcmGP9oatP0L6D2BpolH/QatUPY1RLWMCtWhuUso2txqeRhwdCCfIER11EsSSlFAstQFwFl2IG/AmCgQTZRNgNXYk2YmJ7iZ4iINPT+xoRMeGGJNj1aV0GkNQwyuBo8Ma2HwHwxrONCEGhoQDWRsPocBqMNQgxojGqNDR4TiKJiYZ5G50PVr9DqPofQTp4ThRFYn2U9KUT4yJkJ1dliKYuBCYnBMJBYVCZA5BUhsFTWS9nhnwRg0Rig4NQ9bMDmxGe9ZWfEuj8CZRvgrQWLJ4T5ExMYTyCYpueyezPCYViPKY1EJ5KCPa4LgKypjLyho8w6GuDwh4awaGoD5HofwGfAhM8o9ExCzqeiPnepGCVEoH2iYB3D4EknlCZp8tR6LAzYTPbHAx/k8Mf5PkbG8DYJoIgongvZkBUfDUIU3MHrcCPZpPUikUaM+4bIa41I7qOrYbKVFxT0uCo8RJDR5j5EDVIymB/RDJcgpNzynkpSoTaEyEBY0eQPYt80aaS+vsXOOxYX4FmepJ+Bpzo3ilFEkuOzL0cCfejMJe6F+hjURoTa6H75REOh9j4j14BqC1MOlRwodchicWTJnAxDJlChHKdoSBMgNTJ6iRrDEyBoKMkS4nkT4AmJsb9iUTExQ8z9jDQ10bqEaDKEzxP2NhpkS1H+Q0eWsjXA+yTQYTGg+A0BqjDwMtBrkaGiDUGiHiAahogJnhW9CdPSYxg4DwmXkq5QWCYmCZRM8LIJ9grmBrrqIuBCKV9jMQTExZCgSCfZ9C9iL0z42iMQ1jBD1qIRkZ8FZ8LRBOCAnyCYJiZRMsMWGpiYOxMrPVGugViBMp5UCaYVhSg+eA0hpr6B/0NZGj7JwU/xKZ4rM08vCI+RH8P6IeEjwrNRnxLimiM+bcYgxwbH8dKA1T7GOQiGoeKJjNbjZeyoV8HYpcFXX6MmSvgqKio98GL2anp+T8m57xbjwwNeLgaPQaaPDZ4Wp5pSoxB/Z7/kueDO4Qaa6K0ZBfmJpvU8IzoJ5KCZHIIqNJmeePgavy0jnnqP5RXHger38MSRDIaGoMG687moYZnWiJuMUJluRudpmUKLDogzqKsoa2GjdHuWRqENZQp6M64P4qPwfY0LKwZOjTQ1kswhcgUs7BIgnjIg0S3AmOUoJkQUQomIIQErExMp5aQ0QaBagPsZEzb7HKOEGh/kQ8MRMeGYeo1wOjQ9CbjWBpDDAYBrkao0NDQNEfJ5R4TCsT5PWLg+wLKK+TQ5BNM8ITPFFoaFWrBPInjUZrTQ1CeClR2mIVKLkQKnqBM/IJGJ4L0XsEz4GuwiP/aBoNUjPKYjzGb8EZGVmpGf0fE4QTh41htnAJlQmAm4FKU9Vg8oKI8oIUTp5Tup82APCGEQnLGF3FofzXT4UjzGI9F2fwmNMiPEND6Eq9D4NEED7M+TcFpSdjPZnyM8s8I+LPJM0SUHdisho3AN5lNRQRUD0LguSwpWJCCo9c8nwZ5BTsZ5eg0uMD5DURMj0NiiKUb4KUwyspsGD2oRjQ8jKEOASMWUeE3sGUJib5CTFGkIG0qZeO2NiCxoIARLVJSmkKCP+SyjTYx+RmXdXAsiKslP94QeRLUZlwLluYejMiiwzaYsg09SJqCHpiD8uD5DC4ZhyqcOTojGLsayNMnAJ/sjqJhumHsQBcCPYuYuwIsoQ0ASxOiYCYm0JeHgTExM9GhogS3oNtUZkOqDRoaoECdDEMGhp7CwajHhpHQxBoYcBNhoaGhoYQ9k+QTI5PZpEaPFfInk9ExM8dlLTwsFT1FwCQ2Gy3cP6L0J3UrMBRBdhckJ8MvInT4XkjBqhQNUGoeEz3nB9hD48EKIpvSzBtnAhObmGJ41GE1MnYIrPVOEZ4ToJlR6J8ifBQQmeG2eKVBTxTxoY7GqhqZKgaGel6Z7twpSobhoysZ4r5Z8Gx8K1PCWTykIlyI/gMWgjxEPCMwnIuj2y1RGzBnx1AqRH+FqKjxUXsow/0B65N8jTkbWg8oTheBYyV3RFxQLDUIQjkqMaFzCvk0diwyjQJ0vZXwVCyJ3cEfJEN3UeGGNke7C5pSnwpwIwYcFaeTdFzEPQ8Xsoj72KJ0V1QtylGQHlEWtQsY0VzJjUam9/kXQXmtfyMVEaowmkzcnwV+TlghrDgoE0xpog8YOTQEfA3yJawYIhx0PapFFjK4M+MMYtfyHrT9DFqhrgTo7F0JkI0YDyongX9Bq2K7HQUaCzyIINElQn+RZQQTmUJ3wXAmJno0NDRRZOFjTWAaPI+z6GkxiGiZwNcoR7A1Ro1yPoaEGoNcDQ04HAD/IaGiDQ0ERA1CId2E+dQTh7tLgeDxBopaovQnQrExMTPFEys37E8ZLnDyM3QhTAToKiYnwC1FEzJhiScCdKKnk97MDRAIGpoRg1RqHin8do+xdCbTE1uhOBRBMWwTsE/wBlEysp6q7n0FZQ0E6eUysThSicKjzpk3ExnvXMm52UPDR654PLK+EUD0bPkfQz4NRAj0TNzwj5GJ9HhCwyglWJSj3SrHxEklgWh8NRKCUP8Cyop5egf6jbLgu5R6mTJ+SdiQ5BkLsQzxSiZeSlyXoomVCiExMJGxchxHiwrLkpcal5wXoTChm6Hu0ZkgLZao9KjDPFKWlLkomeuDMKmEo1RnKYhETuJ3Q8XcpoIUHILYh0TW2M1ZNoaSYNKVoSyc73Up0mMlaPIWwNWGq3podBRlOncOYY21KpGvyTdCbW2RJJWly4Gk9DLQgE1DrVIc0MWUMuFTjwPImBobD1BQ9ToENdCxEohkAWcYnsLLBkEEFG4KZYIIMRVlExM8TAPKINCII1WBo0DYiAJT7HyhpDQNDSuUPgxjWRrkmSUaGhpn0Mg8DAA2mg0NDRBpg0j0SgIXRUezVHgR4YM1oJpnlOCBFCsL0KMTa2O4eSifYUTE4cgmJiYgsBI+hOHYE0VcnonRrhkY8mg86jU0PWzAj+O0JhTQvTEJlQvsTE+x4EwrPZvs9UxPk9ExPkTEzzRPB70rKLlMuzQ1FyeydGys+JHuofN+RC+haHlrBhI+TakuARBI8UgmYuD3Q0mKCK2HwUEMZ77H8GopS40E2UKNlYpyUqL0XOheilRRuiVCNtRw4aSqH0yLsPKn2LiDY2AGNlEyoKeyZgTAgsTLQfQuMlyUuLdStblE8idYXYKLQzcAAjctXA9QtoPB6JPQ8VF5E2iAmXkq7Ky5E4JgryDXAn+GeGl9Axp6CCHIJW4eLnUucmRQTdNkbREEFCgTaBsQd1TQoaWg6M4Vom/wCBVE3uaP8AQ1Sd+mYp4bEsZSGLDRZxspoxCKYZlaqjdH4C8J4ZlVM1whsUzB9DQ5qoVXJlwMWqIZWg1yNDq1CyQYi2GcAlWBCBHccJOT9gQhwHKKkUbYXIYtBk/sowmerXQ12NOBrwbqGuUIi4EPFEhzgBoaGr9kcoNcBklGlsNDTGhkGh8AegaGhoGj4cBqjzqxqHhp3U9K+StF6PKYnyVAnClBPkUZlKU/YITE8mgmJlo0EgvyKJieRVqQH0ZXaMPEPFdhqR8kYIierIPDVGoCYj+M1QTqE4zVliyeECbosi8lEwrKetrPGUUNBOnpWJoTKJnilKioTFHsZhE0RiGj1qo9T0Z8Kyz3WonTy3sfCtAWDzqFofImYYkeKZmCVDS2NpsbTY9WphiGkxIfBQyfxqihei4MlZ+RtLVja2A2N0PyY5PsMcmOTA2FRPIq0YVMiUbaGG860rKys+w3kpTzhDYMpSlKjzSjbLgpSo9McF7K9BPBdxPsrWh9sCCpalzqVrsob3G+T4HoI2RIKBVqVanqysTKJi4FExPgQTK+BmwmuCodAtOljyINWKJNyOROOUvY2MmoUUirDVQheIzNMaL17i1qU0JuiafoYNwHFK6EHki2qQY7qPcV4kFyDRcLcwiWhPYqY008Mg8YObQ3QmIh9iWx2w5QlrK/IprGhLaDN8nDj7Gy1Og01seGoQ1kQ0LcwEG/YwSQsEAQwgoJieQG/YhiYmUR6NbDQ0NJoBiQNDTWTDMmGQefsYaJgayNQGoAawTgaGmNDQyYGhhl/gNEBog0eyVE+TymDXAbjVGpoU8wVX2XplR5rEwpaCc2FGVzByg3gr6E+AXRX2VibcT7ExObi7C6F4ZXyhMRngKL6BPYabdR5cZ9kfZBERHhH8ZITmorsUNGohCZWMosMC07EzxWfCmIE+T2TKhNiYVHhGpoXJWe1R7PB8K0R8CKygtWM+BaAjyPhUBsNyA3k1I6ezUeQXLJFp70vRkh7I+Fg2Uo3kzC41E1sylfZX2SG5kGOTU7Kh5DH6FdtG3StitiuRvJWy02Cl3FoJuhWeL0YKioqY3cFZWVlZ5u49D1QmJspSlLkpSlKy5KVHp2QExMfmRyPgW4H0oE9FmNPsgc5KuUVQiGuAnDB6s9FkNil6LyVgCY+Q00KhxjsZTKQmJkI8DElE8LInjTB9CdCAm5E+D9DS5MVFi3cE8mbBzJBhFwgch9vqifsV+FrjH7EtQrrBlLYENDTRiom6K0NWLYMajSY7RpNCBq1OTJ9Y5EmN2/sy5wzRMjzqNpQQmRyIS9DRkWQggigTYuQqAEUKV6iExLyJiZRHl41CD4DQhrI8cOjWZoNJ6jTSIPs8ZD/caINfgag0PAGNYyTgYaGjQaINDANhiDR4aNGeVroCWOzyhPkIiA0Uj1r5FUJ4yelE6JiYtaXgqmRYYk3DAnPopXATZT+hBtxMTEzZYnwIJ3UpXwUKfRQMMcHhpMdQNUxD+O3jJ41lgsoExQTm49RXoITPFZ6ro8pgilEz1TEzwmeE4ObHzMeh8LZ8K1PCPgS2EsnmMR61l6RkNzynDwlEknT1S6iyp8FMkyfwNy9GT7G8lWxeilZ9miAOHBB9CtysTJQrkrkbMuIDYUo3nU1GQmXJdylRcFKyzeFZSsr3L1B5PFKMUrK7kv2ViYmz0eRlZSlKUomioqsG0VblRcwpWUvQnkuRvsuBMTEyosGXkolwz8hcFLkpc6mOQowS6BUVFG68gx40MUbKUp6LooFkUpcwhUI2OEyjsIJ0ZaLmhI3hib+xRjEJlEMRNDdvIa7KEJnarg2uLWXzk04vIqb+xJTk+WoxYa8i3VJiTWU6ieuGKeTJhi/sRM0HLdlWk8CbKjbYa5GjeB//AKG1EtZUHzGTjUYyRhmq/QjWgif2NNBSyQwxL3P0CY2dxURQkYnyLmKN6ICncBMTEGiWJiZRZBsgMg0NCRzoSbDX7I0annDHhyQaGl9DQ0uBrcao1vQa4GhoaBkWwNZHSHkJmDR5aGeE+T2TKeGjxFsNQ9YhMXoTTPCZRPgTEJzAgqtGM3E09BoRqE6JiomCjUTEwAmQkYJwoyJhRVwNcMa/BGJnmOTO5oXgiaP46eQTaE+EU8J4yHIXhlzyJnrGFYaI8pgmCYj1pQTgnT+E9Ifwk4XpFqyfAtSGx5Sh8WqEecs2mxtNj0SiR608wiPVAz4GMWBvJcnjPQ0Th9jVTVqUNnqeYydjiZeRtQb3KW7FcO6XGTDQNRWXs0/BXoUvZWV8lY/oL0V27lZey9jDeDTJ8FRUNjBuhUUTKUpSlRS4pSo8JlZXyUTKhMTp52KJsCZSo80qPfgPSs8sqKUL0XoTKgWTRgshM0Cso0myI2WheRPcTCp6DfsS9RPgQS7Cxi5GHjU2OhtRtNhsVaerkf7EC9ELjijTS0AJZf8AYrcZZb+B2lX0zBYNiJstQQhoTTK7kw/ySKJicynketf2LcZNc0aEPYKb0Ogc0OVfkbtkl0Nk9KRPobHQNRb7EG4E4qE6EvXUTF+gkgmCLLZiYmEJ6C5opkT3E+TxWY+ho8QaGj1yIeg240GGmYZoak3RA0NEyMNDoagaG2T6GkTBPsaCA1gdD2Dfgi4TsYRBO2NHvTy0M8NcAjzDxemJ08JhRMTdouQLaxNM+x53FgpRN0pcC5CaPwIUTaEgJwTRaedWfBPs+yI9j8n8bKE1uihoJ5EIUE4XHIn2LovJ4rBqHisrKz0p5TEeiwJ0Ez5WzyhNaGT2R8aZ7pCHlImD1Z66iPDEnRaHokkI8sTEsCR8DPkC7G3dxhfImShWNt5YkLJQXZYxhu6D6NjQT+y/ZWfbK5SvTczwQ8UY2UpeBPkFRSlLVgqKetQxsEelKN8DBjYbQqWGRoUrE2YYG30JvcpRXdilEghSlNTsGygsFcEyovZRMTKeLgqKVlKVDYx6HjCPFUKh09KylFKxuicKhP8AAnuIWgtK3sRPMK6DbgrQhqK6jFoK8NCHoxdDbAzKFkJivBeSg21wQ6lhE2iZSreAF7XaE/wSh2Ecf6I5EmzUJyLLpJjkS2JYng+0dixrsIasLe8fAknpgaayNHgTsNmUf/gNaqDeKJrmGS1QlkObIzLQagVpxjjHqIB+Ez4EPUT3F+ggCHMzsLRMQyU5RD0ExHiswQ8QaGFsgONiGGOjW6HAaGhrYaGhoNNakT1GjxEPBB0IMImsHIhhyhhD4UYKejVIeICnpkBHJ4rKJnhPkMpYY34P9BwT4KeKJ0TmBNFuRQUTgheWUjFyEz1ZWerSY0UTP4caNyrgVTE85BMFguTsTENjJCnikZ609ExM8U9awonkrE+SlKAR8Go8M9B8eYe60NB4Qj1bMnwJNiUZ6omUejyQ/htQ9GDNdDIjJFWXA2VFKzPJXCmEV0phGuwVlpey/wBF7KUbNEVFRUVFRUe9R6bZCobKysKeaijeCjYxC1Hn0UoJtaFclcjZllwToTl3objeC6k3IkZyKxMomqRyWIKuSOT7FExMonSop6JwpWUo3SnjV2FZ7XEOwf6H+hjspSioosslzgTKJ4LwXsfAB5WogmJKLLVjcGNbliFHoC1LBMQRTLDafA8aaDqG1QWDdX4FCZTOLP0hitZNW2SG4clrhinjQI004JwadM0eGIYmtmJ8mGsM5u4tpXRtPBWX2PgNdCYMQ+OC+qFZn6OtocsxNDU8YbMpYDQjWUX8CeRNrcSC4CB8LkFgJ8CywL8RAG7iGWibFAssDdyonRNM8Jw1Q1RoGgNDRmXA5YGp0T7Gr9H2PDg1AauGPCjrI019DSY01qZHNxoGsGgNBCD4Ma5Rp1pkyNTTQaY9T34Hs0NQGqNCTGsZPCGRHhNM8ITBPYwZRCZdiV64NoxEE5qJvkrExMT3EkpSifDEI4E+xQE2ipnsmeqJ6lFMcH/tD+C1Ri1E6aM1Up5TLBfoVm4nCgnAjPSsp6UTBMTPdMTp8yKTsGofOj3Sh5Wh6NnpkR5SqEuRKfR6Lno1HojzsEPg+xqJkaZEeNjyuRvPYNwbokNjY6UKjUcJ9B+S5KUbKUuClKUrP4VZ6Uo2UbLguCoo2NjEJw4xsbwN4KUpdhNjZRMu4mXcuC41KUTKtpWJtCdamnQCMEgNEyJS70TIEhSmx62IxwVlmpHJ5MEoaCrUjkU2IjHI9MF/AKyicExMXIUQoqE/0VNiaOyl5G+ThBaaYmILkLgIIU2RVlOiauSAnBMVxDEao4NM96q0oo5ZeP0MZm6KERPAhGUcZQskmpqZJkczwMTyoK5QmnlCbWuRRmV9EOEGL/cNLVMaWtGnuNAUdj9xb0wdN7H7Z6IPKaInY03HwYm1qjDQ03FzEUTGoRs4JWVsZBYCCERInSiZAN3yU0YmVHhOCdCDRBoaGk9Rqxw4zVgZ9jWcDWYbniUaIA04RM0HkHdwaIwg1CA0OsDTbA9xJ2NEKuyHllmiPFIgYQaPMXAkygVPORYwyOTzROiZsUTTFVoxO5Qr5KJiEyifAmE6gYTKxBfYJidMcHlgmeqUjPCdP4GegTzkRoJ0ExBXuLkTdGrGRo8idCs8RnometYmCZSlR6psbZWJ8nwPBk8Juns2fwVhkWMHiXJ5qPSUiPMwJKdkmiPRUJYOzw3wOsRD40sZIuBAkajw2Ns8XgvJeA4mOt0eItRsbGN5NxiamBZDFpexvso2eU6VCZ6sqKUbExsuCsT7Ky7FgnwXI2VifAsi5PsUbyMbScG0lqNE5Roh6glPqPgNualbxRst2LRvsbfZWX7KylK+ylKUTz0XBVKVclKXBRDUUpSoqKiovYmJ0TugL2J/kqKXahShSlEzaCbR96k4DOhEJp6jae5EQIzxgUTKgWRNotExGoxUJtobJRMWh0NU3aMWxhkQYKuh60MPIQ9GIOPQKWCJIiDXUDLavcqjg4Ycyb1RuJNRDh7Vaszse3JRlHrwxQqV5EbOYTKTyuTvEjGagmmqycGD4YhhhLcsZk+DlMDSLDx0wN/+hhZR9LRx4Ys61RsMTgdzuCxo4PEUxmoCRqhcNRcsgAiaaZRNoymzqWQgmeKVBEMGsDAfHBEOthoNfkYaNDy0RcmTI0xrga5HTzKNBBo8dDDysH2Hsg+CIENMjVHjUwZNRFQQh4h5ao25BMah5Ych4TE+BPkTwViYnM7CC6FCQrE1cCMciYhBOoT4ExMok4E09wr4E+SJ6DomeccHqlI+ATh/DproJhYsi6PFCOSiyJnis8RnrWGuh5Tp50E6fFUVmeCsY9Kw/Bmnl9nwrU9tWgm58a0PKToljJ6ZCWFUJQ3Bvg8JCUPigiyxD1bo3EN4PN6G8jaOiH2N14EhtQuRvkbLuVaAylCiPDZSmCl5KNhWXI2UpRsrLuXsuwJG5RohtJlVIsGlIGiEl1GiI5GonYasFb1HILQv5HwAnyAuMaDZRswbhVyJ9CbpehuiaKec8Bey41GzwuBPgKXoTBSsvRcH2ExMWRROPDKxqEu5PYklASalVhcJcgorLOxYCpCZRhtDRjPcrk+h9C/srPVv+jJS4DsTL9l7E8lFyVATXJE8m5BibaZSwxBiEjEyZnjFtWwUqstIYT3K9zDTTVMklcluMRq83sxBImxXoOJNzwRaXwLH2RR6NQwDGTaMstzZ/wBRJd0J8ij0Y6GLRm28F7B8CLcS8zI/Yy4wVWgp6C90M2yZM4Q6tVg4DTWUCfJWtDKAExE0OBibEEATo5S9gnB6Nh5EjWGJiYIpUDVIDQxBo9UcJuIa2eRKgGiM8M0Mhoae40NHo1TxKQGE7PsIb0GGGplF6hUDR6Jo8waGiHo0hJgaaFTw0ZEh4TEJiYnkTTE3dRcxMwwTmBMTEJzYTKEylEwT5E8H5IzxQmeccHq0mTtDUPFFD5GqeEw1DVxl/IsnhMFgJlIynihD2rKI9ExPYExM9aysv2eXSPkjh6Z5DZCEJhez4FqWs9dcPCFk98HlKiUPI5Dw3koJCR8SWibntQrGwpc0pTIiYGz1ZBubD2DcIpVyN1DfQ2ivkb5Q2UpTzS4KUbZSs8VlVEInIbGMwaoTJFdG69RifDPt/Q0+z7CEUqL9FQ0fZGw29STVyVidRRkr5E22glAVai/9gfbL3/Q3+xtRttjeTw6ZNNzIm6LClK+TMLTJWtRMsIL9F6QUPo3PKC9lKaBNRPgGgomLJRvOSsoqCdC5iR9FTepRXBwD/wBCMSGkgm04V8DQTWm4nmCVIxtLDG1yfYpTPJcYLguDKlwXsTQnwZFZRN6lyXkaUK5HoTaEO0BbExydEbOApGrQx2Z3E72Icw+R9Rq2Ks28sP8AYuJb7h80IZbhXCzLSegnjitajSTYN6SFGqofvgTqxNN4Ey7FHoyNJkLHBq0Y5Ht8EVq2GyGjMOB8xn2PLSDt1ezjIPArsOfRBNrDKfSAVCDeTkyJoogshAfwiCKxMEh6CYmIUFoXk8NEGqNUaEaw4RlyNNdn9H6DjRDQaOg7uNK4H0HwHkNHjINQ8Mh5aUg+w0NB5mGolwR8I+jsNC1HgTmwnTy0QGj2Sn4CYizUwDTXQ8UTpXyWliKhYZoGxaeLgu8KJlNWBZCjExMTE+RNlQ1D0omgTgmerQ1DwnD/ANoaoz0YCzBbg9GweiBOCr+wTzkFwI1FULGh0E85IfQ1DQ8VniM96xdHpTxROnx7DRDunhdmD1rM091qbnpUPCPWIE+hanhJvQ2mx6KTAVDyT7Ej5E4oerxoUuYN5C5G0xulMjRdiYZrQRVexuRuOFcgnmDeKNjeBsG3TYrWx9Cs8XJ4qsIJICRvcFjwwU1kG5qNqFHGNxxg4T6FFyUrNBWV/wDkJvZmS8i8i8htof2Y7Hj6Mg3sJ7IbTKj8IrpFC3nkbi1Gw0amiGjQ/wBZR9BBsacDELc1Uy1GBqo3LK+S9f2VdlBdFwUTE5kqI4GK4KUTKuRdGS/+hSuaszqUT+xsTyXBf0JiaoKUTcE3InLN2YOmN085KzYoqeWKG8D8mxsePsU8JgWVExCrkqLgILhLQscdE4Iq9RZUcmIb0yJvsRuYegJlE71HuPKyLbkqpqjRgeiqrLs/UYtIsLD/ACKUu7/tJoDitD9GxbkTckP9wtjJiZYKzzhlf8hOPsU1dFO5/Y02RtrqOhrcYIjzFPVGDH6F3gctqPYjbKJwzKFBPME4yomNJoS0JuZYmL8BCO5lFgFFsp+oTyMUKKbHmIaGNDGDQ7QGttBp6ko+I6NZwNHI89UGqPgNJjWQaDs9Gj0aUgNQmaFbMhOAiPDXR7RDQ0NHs0htyOphqV8jQToJiYmJiZoPoTGuaeE3Cuib3YXgorqhOlEJoTExII9dBHhQ9mqNQ9KejZ4nBkYJwTW6HBPoKCcGwCYmxPGosiPi+jzWU9KeaysFofBUeW0JoSCaeEetPZI9UsQ8fZ65BHhZZEo+jylEogeh4iPjjeWRbnq2NlwFzCsQo2lqPY1MtmdGOIbdwPQb2F7HHkqG9xsrHoN5G0N5x+TemBNUsVZUsNkEvDPohjwhtvVm2BuiHuUWGS5GBZq0Kf0J1akYItwbUeDeCKaDHAoJrYMcoqGmolKLyNzVjfA3wN4PsBAbgaDPAeJfB+AdbjA1DZVwWDocYGlIZRvTWPoVyU1AWAOxJkVTUT7KqXsbE8cjeMlKJj6FepSvc+hSoX2Ts3NEYKhMoViExNiY0SExsbZeyrkq5LwxNXUKyiD6LGUp/uNlyGpWVQqKisTEEy0QJlTEsnlH2V3GBMlimWMSMTsJHgbAuQka1FqWCdFkUx9X/Qzqt1xn9jlgr4bP9iAK6WuYqVXnuMLwjyGGXkxUGobImM57FPsSPA0eGQ1lCTVOnZDU8P8AAvR4KHAxM5UEawFFMuVexL0K6hganpCMhnkQTonCuoC7E0IvBTAM3EBEE1yJjPYejowIZRPcp6REGNdDDHCIz+w0QcBMjQ1+BrB4aT1GpkaT0Mh4xwRnpODw8HhpSEbDDTgoah8aDQw0NHs0hrPAkxsIPCcExML+xchNbCZCaeUzwsGNsCD6KJwSMonkTBMVfkTvQz0bBMTPdqkfDPgbZ4s1h5TgnRiqKuBOKMEJiExCeBsZFSnnLCM+Cs9E4VlKj0pSobPgYLKrE+DyhI9UgeNxLQxLAI0PXIzwhI8tTUWmdgqLky2LU+OPkSSR6vBRuMFDsqRqJp6DpSG42lGht3Gg01bMht9HRSlKhsbXJt2ZPgbpVCKa8DZuorZbmja5G10RNB9BnKPDkq/6KE2XkZWTbUx2PG470VMobyNic1GkIWh9COC3I30O7CZXJXCuCedS9l6fsaCjcKLwHzg20NMQa2Y8NSuRhBtSysrmSlKVFClPFEFZWViYsMoqwVUSIvRXCAJNaDJEcCCe7NGhwFhqLgJn2E1T8P2UTZfovBSiY1a0WEKVCjE2FVuZhUVlK2iopxwVFWxV0VdH4MFcE0hJCstUZc6lDPJWNsiiaPNz9CgWQE8i5BBQNpsS2PmmCkVfQm1oLPIhjFoxLw0cgepRM3yTjJXsXkRRTGNgPgh7DVqZt/VaoNvK6sMiF3Pf7FFhOzcj0XTwIaSYoUcZguqM8eGJYnnDE+jyZYTGmloOTw4PTz+xKYIeUzk/Y0akK6GzB/khLy1BnFM1WH2OWw0rhjRJoUqZYN0ECpDFozDGdgmIIKBohiYmNwMTGCWJhT1g0NIa4GGr2Hjw5HwEhpcjUZCdDR4aT+xrgfAYGjw0eWgh6vIeA0ZHeiMjPVC3yb8Guv7Ogg0NHxNIywjxYJiZjYuQUTzRNHhY0LjgpQTE4IJoVQmIXIT7FGM9k4IfC1T5kwt1RkCYJwTFgonsM9jsrPCZvQaIzwx3YV3PNYI+SlEe20BHkeqEeUwaINhaHgeE+geI5RGtUeErhqPDZBLB5Wh7xEXB6UbGyUNx2FUGbG0g29LggyGzRhUf2PUbwVjfY3g2LmDK+S4G0kSWGN2oa7lmw8jXOo3nkbug6XkY5MdmNjJki1KujHBGiFgNkclTsTe4mioqIAH2HW43/ZrIMa6kamvosu6n3NWDUNoqmh2QfsNuTUD7F2o2UpXJaXA3komdjvBei4E96XsuyL2XopnUTLyUL2UomNlTUTaUr5KKyuiyKKFyMkL8CuSqYLQ0aio1DH2K5AqH/wCUbyJrkrmCspYfYZvQn/5FRjsKuyhj6H0I5YoITKhNbFXQ3FkbhVC/RVS9swMVQmNWgNRq6FkLsIIGiNFFC1G1uJeg3ZaDwRSzcXAVPI1fQtiauHBq1GpkhmV9lIppNfQ82yPZIRNXSbapSLZa1qFNF3nNIpIldZ+DsfPaD6li1qhTDeBJloSay2CDiQ0KZbjU+UVmcMjWjonHumKLLo1gaZDa3Ui+2NdNGC92ghrKN5aCN01Rbs0djTPFQmLCmWCoyajxKLgxbGIITKCdKxBDHkW9xAotBf0YgMa4GDQ8BP0NGmNcDW5LgaY0JyND0ODH0CNhsgh7Rnho9Y2HgNYGmQjEGHl6kyPAhDSep9hog0Q+Lc8oTBME4VsAmJgsaCbEeExMoJ8CZRPgTzkXYtIz2Th9C/ZR7tZwfMnUaCZqynhPIslfAmNdBMeCgm0JweoCM8NHrgTEfFBHq9QTJ6oWh6rQ86AR7Y4PNCQ8YMiRanlISPCWD4E09QpR4L2MUNCjG0h7thsVDbo4nkb2mBjP4O2XZFxwNjY3grPDcBsb5OAY1WNqF/YTdFR51MQoruUvep0HgMQPIbZXJqXku2hgx4EbLJqyfceA2FD5G2UKhAYAYAeRSMin2LQUpS9n2PsAMV2MXOpgNlyXsFdldlK5L2CjZcF5LgTKVlE0Co+gmJ0bBShOl/ouYV8iZaJlKXP0BBRuLLUuSo6E0FyK7abCzZk+590JWfY/0Camn9if2JmSlKUpWZKyn2PsV8n0QmuCrv8ARHLG12NiqUwKcl7FhiCf5LnBUePoTaEwjQTqjFlQMlQram6jUNNio1dCGTrGp0boxrRjNTot4YmksCqG1gaPDQ40H0OixfORjRW2aL8D/QtJf+B00XXKTIaZTjog76pN0ZY39ivLTEyFvF+S2mgiYE4qnCHhPyJJWK0FHE70K0eGJrLUcaMa5wNHscGTYkPyi/ohr+Q9CeqhMYZ/RkTExMWwQL8h8gCyF+AqEInaVPcTFkBHGpYQpSiKeIhoGhhP0Nxp6McDQ6Mhpoauw0YMHlhoaINHhnhqHiI8KH0xzcmINZGJgaMwXCFqCPRqiQA0M+VCaBMExOCHYTTPFmRMRuJiYvyEEysTExPgT/Z8N7ZQmmezVGofImbieQ0E6FLg0ExOicFkTPCED7JyyM+BCfJT4VofBSnlMTPVMMvBFNDwsHrDwlXCDykbFEhj4IeYfG3wy8lC9goJ9mNx8ClS1ZpiHhjb6Df5GrrNhsbKuS9Ho2UqHGRMxkbyHhniA9DUw1RtcFLejUOtBv6GxvkqLyahlnTgeXZ+pQ4CJeGo8NS7FA2IJjFKUtZTUXOwsrUbmCq2lAYDdakmnQfBD0DwLiCfBHJbuatRiJqf2KnqPgRS5KpULITKL/sLIVDZqBSCkDFBS5EytKUuwnwUuSovZQqLgpSlK+RBZAH2EfsCOCrg+wqRoPuTwdxI9EJILDUeGSUqh5YNWo3wzUR2YE12KlKUpSic0ZcicxTsfQrMlE8CeTQTKj9AmWGLATxqbFgoLVGIYDT4OBUxOH9BeGSDmjGrQvsJNQYl1M5K5HSWC2Ztb7DoSbiyIQ0bYgT8jx31+/5Giuk3hrNMAzW3RsrZG+0NY1CcdG75NhOEaGaWHBq1RohFo4/5HhJUNCGqGkFPVQxPcS3wxRRqjbYemRITKtxYDoDgOwXMQyZEFwIF9xMuRMQZ9oSxBMExh9A1RhEMNXsU0GUk2EGsQDbQ2IMMbg6tdCXQSBBo8weBqHmIV3EzzIPDBMDRCCPaOB4EY0hiM+VM8Jhc6l7LkTT1KeLyJ4E8lYmJmASQomJ0TYhV2e9Z4bkv2VM9YuSdoah8SYfQmCYIyhCcYgmxO4ZRMGgskNGDR5eDxng8rJUfwfwUTPKbp6IGjEyCy4eXg9EnsaCoJPU0/YNmpMnhLJ8dClKUsG84KV8lS1GjHSiQ2NqTkyzTVjfYxR6HmobLNxsbELIx/QNijb1pvSzGCpIaclUKKy8lRgqNNzZRMkLo2tNFHgfQFSGgeQ2UpaUp4bwUbGwaj7FHQmU0GW4+gMdTsx8x9j7FDo1FKU+wuwNAKGKJ5KXoTKioUC5M1A5Gqn0AxUKtz9BsFwQKNxt2UTyPAQtWEJ4LgAru5o7AgmmywuCsomUTKi9ieSl6Z9isoNQNQLnQQHZFyXAFR9ihPRO9WKAVciEQCZ5pRMTKwuC5K4F4G9z9BHJaNgoZho4GdA01uXkaCyol3E+AwjHuw9ZRh1CFpUJ0aQg0j5HlZo2EkbTR4QSFHTb2fQeImxpP2J6chZTGjuvRdzBurp4FNZeeBYq4K7qjlUKxCaaGrfAmz4ZGMsbPkQ7Q90NH+R5cjWUtzL2PjkaPPAhrJbQS7YFu0JziMae2RToEExN/RkE3J3CK7CCBMTgpGUTMh+UouBC5EymGFBogQYaGuqGIa1Gmh8aDSYyjGAeGo3cDjMonyD1CEPSIZ6RHq1WNUE3PRL9jWcEcPEVHgSjDSIyQ+NMKyhez+wgnuJlECG5WXgTE2JkxO6YEyibExOjPasrPGShqeKE85DHJ8SYmCcE6aCYgVBi1E09Cm5RBRaeGNQ8M9KfCPZ6nomeQLU1CWegJRnhibPVHh5qPsFnCCjYkeFqaM96NlKUr+i4GU0YUbHgVnbKljcfcdYHnQbGy5GKwqKN4KijD4oY1gbYxljcQHRWVbDF4OwatQ4lQYdMrHRRspSlKUTpVyXP/AEVFMTQYbcl7LgQYrG8wouw29ioNnKj/ACGHxHlodmNlKzfBWVnz1lL2UpSugpSl7L2XspRC4EynQCYQbQk0PsLIVMqaFcFCTfInXqLAQabMQTieahsLIScCFXIsib4E32Xk0FKUTKUpSlZWUTKVH2KfkfYr1KaBXIdWpGhqL2JiYin2LmBuQQmxMoVlcLmldE9LRgGmmdhNalEF+A9OWo+4Y5dgLSNi6YuzoW5ye5rxwcUHeFGLHKan/I1rP1KS/IsaLtE/4LcVrwGRDFyhW4yKZEmsvgatBZYgqGLRwTmohE1UPWNMaYf4ESPDFE1OmehpbiHqqPejlQl9i2+GU1RvtoRw0NttC5BOGwxMDlOJiwGaoHAJiZHKUWohOCE0IeEJiBTxEeGjxkNCTdGicM+xq5EPQ5EC2XZyaj3IyeGNDPLIfI1klH2GmeE3BTYaQw0DVHwGpqQaGhnwpiKFPFGyUTU0EEH0J9CYJ4Exa6kCqlEExbNAZ4X2Q92guvyVot1MoKz4kXk8NQp4uwLsTcyIbZmhQThSHhqjPD1PKu55egzbLyPLBQmxNwzDMFoe48ajzvCISNgyJRnqg10YJuJLXcHkh45HtgHhAbUDHI2qNGPDB9CoVlxAeNTG4+gy2w8DY3sUb7NwZRvI2VQaoeVQ7Y6G6YGgxVoxpRqPSXyNmix/kMOtxtFGKUpUUvf9Fmw2voZtGz7AwZXNAPgzB4yNdGfZkWjQp9DoWMPEy1YLgbG3D1uRsomUGfFUUvINnuvsR6pwTdKUvRR9j7AQ1agQQ+wuwLuVcCw4KtKXorFCE48FLk/BVuLhoWCZ/YWB/qBVtqJplXJVyXscQnnDM07GyiYmJ5E8lG8g1UuaVzc/IT7/AKFuFloIJGhPsTE8FDLK5KBSsTFcKjHIKOyjQw2TKJi7CCYhvqJeuBMtHRy0Yp4cENYZRmjhlmCStrmZ/Y/9NeBhHsc2GKZAWMEF2p52weymrGBljfkX5dGyOJAjYRBQ6hujyJZGHVKsCZaoMWjTcSnI0lWGM3J1Rb6OAP8AAU3lH5jPUoKaqkrCMNT6MNjkGExpXeJCDd0yZEUTF2MJQTwWAmliYmCYXkiegwaGgaGMBrskH+A00ODLDrGyEv2QGjxqOEPSDPjYND7GnQ0Xk/ANZo0NgaEYQaIPU9ENCyQ3PCKeE8i0pncQT4KKAmULwWm4gmmXgTK6Jp9FPFYgiM6DQVni9s+dZRoeEGiPCZeBf0Ju4E09NROGomCExI9GeIZ7CCuUJhtwTh6g/Yhseq0PCPA2sWhiCwPJkVPVIOAWjBJiRDHaQ8aM+FjJo8DYoBIeFWJql1MA8ODHIxj4GeBtcl17Bs2C8hexsbGg2/A4ZwKZLqabjRIghK6GGGiUb4GxXyN0bA2UG0Ud2KckUK3oXaizoXkF7E8VGrUaPVlSQ8g0vYAw8hMyVlbPS0uRtlfB4boZIiZIe9yVjdKz4oQlyaE6IOnw03Gyl5PO4ilKUpQUCCHClKxBZiobyYGiyXsQ+w3vRUtBhvTOD6CYrBVpTZKnrgTT0ZchX2X7Ki0omXkTExdigT7FHYlKasmo+xey5CsoFrHlgroFNRoBoyUQWwu5iMi28oT7Bv5FvDEtVMSMZiUQxOtOhBQaDqHHdTdR5COiZiMloVrNR7X7DoMGsjlq6IdTQ2YPkpgqJ/keu0thPqbI03C5uj5FdqPYsGk+hsuxoSxvORENsRsV1QppoQeVCAhbNxNFE6E0SvcTezGrUFAFjoIPoTEHoSxMTE6UKYepD7INEINCIPgxuMTg+x0x9RlASvInIM8bnlg0fKlkh7zcgj2GqTb+xoIRkIeEwvJ6rUILDKYNdATExOGpoJvQVE+ATE59ib7E6sMfQuQnBMvIITPSIaIzNCM+VIvJ5aBWJoOB4bIwVUQgTKeZ+hqHh4PKwZ4PZanjRRM9IeEjzkXYJbgHr+BaCTegm3EigxK5QPhEPibKDYYBqTFG0Jk86DyyNobG20POWKw6gnDYN6Nl6GFGxsbGiHKYw9hljUqHrRlChh8ENo2xspRso2UbKJ4ZHJclG0W6sbDZ4G96XFGlPoPIYXYYDDZkNj4Kgbpl4I6NQhMjPizyR0jCEY0QhBohCERELU1C4KUpemVFLkuTInD7GQjIiYIEJ0ey+xCPNKVFNEEEK5PoIfQYTW4hA3ilUIEl1PsZPoVCfZbqzcTpcnIs1iQtKtjFOxXQFff6L2CYmRlsQVlwBO5E2J8iauMCb5BCbLRNGYVr6KuxYGw0BGVJZE+ALDIndxqeomxjNU6RxoY48iXlP8C2aM21EEQRlkZG0lHq2qNWyVPNGJv2B2/gwhoaayfdJWtHrbntTNGqTbU2YpxNw31IkYZB4fo2RUMbDEphIJPVht0apr0LbSeGVJVGPemNCWPLByIbi3sdI5OoasNE4H2jVCyGqExMjbYloTF2AIYmJ6JYnRMINW4mCYmJiYmCfJqwPBBoINIaEQaQazwNYyRNZGQatj8Ag0RA/o3PRnyLUIEGj2aKGoNADRBoiGqbCYlk9U8idB6DQQhoJ4EywTFgLk8JicFlkvbLwBMQTFkKj2gQ+Wh/R5Trh4oLAhFfAyLGKoYmeKJnloYM9Foei1PKUYzyjwjyDENIIMnj6NASbEgZEC4NRI9mDYWlBoMZtXoPDA2mS6QyRGOzEG+TcpXyGKU8NlKMcAyD/Euf9y4yx4N86jeMMbNTQQkOAeAw2NlEx0bXI2V2WsYpHIP9A8ith4QYEDZSjZXwfGz8H0QRAh5RqzwhojEmT8EAKEGABRAUCEIQjIQaCIlIiCRMns3guClKUqKinhMqKXs8J5GxulxBOG42VlZS9FCf9CeBMpSlRUebguBMJ8iTcjkfYseSxaibtPqasMXYuKLcXoo2EE0JrkXAFExNwTcn0JFWjEixRM1Cy1E1uKtCib2EweEyrgtGoMRrQ7oqegmIUaE6sjVo/wADVqflEPRww5E09GJVkazgyYUjeqjhndNq/A8NmWnf8DdhvhJK2LH0wNunjJQYtaoaFYryJJ5JJYCnm4OwTmUxvolFsD5ZHdw50R1QwtRpsNlqhpMd6YGjw4L6qGLBwo1Chq9E3QwxNioT4EwsRLcYnwMRzCORMZPsVFE2bA7YUJClEzDDRkh6EayTggNIg0JY96GIaV0MNCdCGXwxuw21Go8g0erHkaGfGmeH0iERGNBGeYIPkiOnloaJT3RUeF2KrJVBoExOlPKYgTExRqJl4E+RPOD6CYmaCZ7Z5CGD40PVNPCCgmJ5EfY0FkKhCeDyjw0NHyrUfR6JAkJQ8JUS2OiYFLBHr+ArgWFgFlwSBSCNz0rBvgbE3sNp8lYw3mmu43Go5ay7IdeoUpTxUXspWeGxsfYaAVuNmPSG2BsbSRgO8JtHQGz7GRzkqHoDMbKrqPAFo3B5UAbMtSjeTRnzbiXBCCEIj6H0BBZFXQuCYWWmoQtpZdE3A2ujFTiTGy1b9GaUaeX4Hef1C5Vj0iGjP9RZxt+hBLPPRqj56OT9Q9f+ofN/Q1LP4kNlv/Q3mpDlq/Ra5/Q34a/A4NR2R9B9D6jwyiAmD6GooEJ0RkgQaIRnx1h/YXpnxJlyVHijY2UTKVUqKVBRMTKIULAq+gNQEnYmqXk1CaEyv8FZeymT8GrJpElFkLkIKkIJo9K3Awx7BDGmwoFzKBMahDWRiyw5YYt7iPo4gmnuNXBpWGNmrByZGEj4ECqpXwvoZpameuF/DFsewuCRuhrSCa6sKjSTf2JlWjUsVO0EqTjE8/Qos54EhFhkasE12CGHlcikGkxslSdDW6fkbtoReS+ILbOgWHOoRpCfIngbAmIZCuoy2KTEsQwiUTLg/QZMHLgXATExMtH0UJJ6DX2NSHhwaEGvBurQaJXgdMsg6uDPRsEGerGg0fCwpoj0aNCdkIToGhpMD/IWWow00EJkaGj1QujUE2voauGmNhpHhBRkRX0eLnJUITBQVH0J8lE+RPBaVoqPghGRnxJrccPLbMKxMFoITegnkqayKp0QhYPCZ8I9dB40M9E6CPKxgWghaCJk8rB4pk8IxRINhLB7Mo3Bun0QbJwaiQ2kuRujeTUbGylPfcb6G8DHCNtx/sOh51G0NpFGxolWMVgwDbBtDjA23sMNn+C9nYqH+RWxXINjZUVnxpEfJGRg+jIFOx9BdChOJ/8AyL4HxCtoJqsFwClWhSqEaRq38GGj/BhTouVITYkfJtJZG9xyJvbZmEQLlbhZcJhw0y+GkJxJOINsyRksmPoWXDPQp6B9DUhO0KbWB64LLDGKJA9ocQD1QbCalrVGhKkthOY1sPf/ABnQdUPEcAWy4GnW7TgTtLWzGhFD6CWYbB5lH6DjeCaOAVzhrKaPkaHr2XIs2lXAxbWUY25I1loa4Lt01qElXj6GlV/qO5+EVun+ht+AltdDoLpq0GTYBRGRnwJnhsrKJlKUuBMqLGNlKysrKyspSlL2VDfImUT7KDBiy6KuRN60wYD6CYmXImJlK9yrcguDQbAAJNRAXsrKUCDGjdRGnkomgimgTIQ9RblQxYZRa6HE4GStamJDU0k+Rlk2hGkxahOJP6MIk0LY/wBxSTZ0NRI62UUFNULobGi3SqHppNjmLTRGhJGtFlNwU8CQsPAh6qMSiyN8PyIKqQhuPDMNHAxM5Q11TdOZUbzCoqaQwaUz1YH8HRlzlYEwmJiewxaAoejKNRUSPTIxaCROib5FA1LUz5ELwIpbqJcCcMPUaxg+ycDCDQ0NMj9hqDSpM0aTHbOA3IMMM8Zuh6NPo+L6ChhnjYIg3GQgwf4GQl1G2wsjTCDUPWo8s7GJHoEBOaCfIiIogThUJiLBiZEyJ4KExMTE0UTPDyetInqyEfB8CcEeUzVhemCyFCmpkTEwIEz4VnU9tdBaTc9EeEgmaKgkA83AJN6CtanhE0qjxBHu9BthTcnJTYSItxNDwG+D7H/oNl6DIVFXBhrQKiobKD0lRnNR5JwNjew2XoWlyPCQBhsqLFljyE5qxv8AQ33kY++B5FHmlKNnokQnZCCrc+gsjMTizgVjoJroxOaVCRrqE7ShbyEzVueB4aw5tQomh0EJZR+BObBkSH5H2ELCqLv/AGApzJqZMiTdi4MUdnKLEHtKbmQXYTyJopY2iXQwFIW4mJtiwMBOlbMT3KwJb1PsLkJvgi4DS3Q1b9Q08B8wZjwtMIr4f0J9tTPUqOE3qxpiVwa7oLgZbf0KaCRifWg0S8bGK21S27HUfRNZGq1wRjYZs/qHnKMSeB5hZLLLfgZ+g0QhCHyZ1DLK9BMvZRM96xMpQJjcH0Owm7gXQgQWQBRMpSvcpeDQUEEhcFcKwIVFoImoxiP9isomKvImmJkzBkXB6CmuRLeWcLGrXItrUqZqiplGcMOLWjWBrcM6AyyP1kSFbaWrn+4pcV+wpLtFmiTy/wAMW5n8C1VwjSyE6w8CpZEj0GLRwXB+RVlDu6oxNJoJSwjE275GrV0GyJsMw1HvRdZSMWDJlQU0yh/gytMiaeBOCDAf2iS2iZA52UIHKJ0aaCGU5j+wTF0JifIM7ljmwwlyTgah4g0OtqJmBiGMjhOk4hpCAxPORNlQgkPhT5PNQI/3NT2aINckDTQ0mNTQSXBPyNDXI0RnmlRCq6C3WpQOHlMEU80pSlzSvfJbocgmJ9CeBCZRB9nwNHwJ8nhAmGAJheBEEdoTLgTPC+zzRtlZWXAjyPFXAtDynC5BaCEjczuKHhHlAkWTwokDIEotD0o9Bs+hEiHrkqHhgexjb6MPEG4NjYMo3g9bBsEEMAbwPINjY2XkRMDe4ZgpwDf7Gn0xtBvvJSjQNt0Nleh5TKNjYbCRCH0IQCYXQTmC1CI7nJaUE5Va7otrDEmuByJyLgyJCpHDBIJSin6HsHhpCNhjVyYseNHJuERvRsNBWUUWIpNxJT7AQ1aiCYgxdhcmJDdrBRSmTUT0XYyCyEm4to3ZixyhOpcCeBMTEBRBNsykJaxqJ3s8uiuTHBHI8QfRENA0mspfo/0MIQGSWmB7B9DaFuUN6QxowjNZr0P3Ga27GrZTeiH0ZRZxvV0NC1nQUtR9St0atx9B7wUNiDUIxoaMoz2etZWNmDo8fj+ynwpwTKJs1CGBoE6ZiwAqE+y7CZRMuICiYVPoULoWHZcDb2PoxS9RI9C3QEo1GWZZeRvsTgsxIJkcgnwzEUXY2IejFPoS1NCGLMqjWs0+DJByWGPbMHWr/Ii55Gn7ETSXSSmZW+rWaWFZe3ceylNU8CJlwV5/Yo9eon1L8i3r+xi5og48jGjIlAsUEh5WORZyNHoxshoaPYfHI1ZVaCLgisobME9hJMCQomIIYTYEE8icS2C4MToxdigMpy/s4HRM8XkTE+dQQazCIgwg0NCBungaGGv0M9JTQg+htoQGjwmNwcPhRTzT0RD1aGv0NXUbDUCIaxySja4yToaIzwmeEwa3PGrI00xWciBIQnRBRMonyJieaHAcgmLAXTKCbEIKJdCPg9IM998iyeE4MCZ4TPsWgnBZVZZnkExAnD3HlM8LDoPRAaDWGoZAjyhKsZcoI6JEFPDwz0o3g7Y2IOJjgzKkJoY7GxvA2fQ2MuYNlKilKMVQ4Rvcbp4Y2NjJZbErQa1qMN7jRZLWGN3XI4/A8vobKkN8G55YGxsyTAkQhqPoJhnDOWf4Etskb8jKIYR1DEFHS2FOD8iRokStCAgNE7CENNiJjQaEHgNDDQmYHa0GXyG+qG1GnwM/BnYReyhOIpGJ/gWANQE6RAFbSoy6iKTk3aO3YiigQJdxZYbGTkS7iXSiYmUQuwmEOATzXQS7lR4aT1PsIxrgaesPDQ0DQQaPET1Sf4HCNJ9CuJf4Mum8jTvc7NW3/qOmS+INKtS3MXHgfRq/AjU/1DdbP9Dh1IsbB+g8h8ATI0TI0Q+aspSiZSo9L0iiCeTgKAJnKgXATLkTEy9iYmJsoH2PqLKmUQHoNUSMsP2CecuFxU2LIoSEaMT4Y8LS4EPfI36FHqJeogyqNTqTIiciwxfhOjYf7HPjWpf7ECaabotaIWgzRCpAZb0haQTmVBGMzsQKurkbMwm2zkQ1kyYYmJlvRazUHlMfkRa2i24NJq4OFjT3GsGTBzCWJ4h0YOIetUSYDcWRlMCYhwaEOhBBPcmX1AFNbl4ZkGophiCYIonwVBERow0NEYMg0YNBD0GLYaJOiJ40H0EXQkhsGgh4TyU+JCZ8M5ITIzwkQaxlDQ8hpynh5wSDQQaMlNUJtaCab7BoE2jVfYrT0onTymFKJlmjZwJvdCTZi6C0wV9gmefojDDWcBO0eIQjPValR5TchoJ0KCeBOaCJkq1NQtRAinpvgrFrgR4AENTwg1gkeEqC1PMBiaZ4WhsK09nqN4GN/s0Y8eB5dG9Yi4wb/RoUvKKUaZG8lE2eailG6N7jUaDeayg2MSGTA16sYYbxjUjgf5FxAbwN4Hyas8tjBKJEPoVwLMpqwSNhXUiatCON3sSpNVC6JCGQTFOwtp9iRUWlPDxoQDR9iN8DXIRCRuImQwTZjRj3DrIDR9B3keeBlh8BsnyRp5Pyyg9aUAJSCx1ELkXYakLoIoKDtOwS006kMUWeov8A2idxEyK0VyjkKrUmxaiaExMp0MhZCfcXNFU1B6GoazWbB9EINDRoNEZ4h644Q2ap+hEklzozGO5jDOdFp/WECwHrjQzLNo1uOWlH9HK/ob8h9GN1sM2NQ34YBGINEZ/CrKUqPDwUQXaiCCCQr5ohQTExchMFRQrK9xMfgK4DIaJkrFGoheBC5wJCnh6ifDGNqc2hkLkSFh1GfDjYgJI5F6tQ9MnrIhvcoUY511oZL1jHKdIJuLDShd6PRBN5gwYlXRWFoj1gqNuol3ZbYMWE/wACHIhSNGO9DxwaKSNiaa5K6DZMmw12HOwmaC23UFg0FNBr8FaQmJiYBBFMXAajADg4FyFnQTYuw/7NwTwJiKJ4LyKbDGgQZ4iGGi7u4xbjDUGl9DPsS0M4G4kCHlHx1iweqKgepGfZBp7hoQg0B8CMmMA1SZwMDIyhXdRkxrcAHqhCfJ4pRMTExRoNdRNoTE+RTkTClPCCS5GktAao1Dw0mQYutQU3PofYzxXyxZVYJw8VCPsTaLYK03PiR4DcBZYlmnhcg1h9CCCPKBKuCTcSoodDc92yjdG8EI2rHX5G/wBDwNl3Y32UZR9lCoaI+o04FNhNIDKDY2eKMoJWDBj9jXqxh8hEwPlkuTc8NUHyN1jdGN4MkEPoLiV2ZgLLhi9gt009IXRFSeEFLBdyRDDAm5PqLPJ9zWdSNKLdRfkUqPERBrYaGejTGhExt+BstjzENdDjInqayMk2Ggy8R4iN0PsN0xp8E3HbEUtUJjFCncR+o0EUj/6IKRgNpsxan7zDqCjk7BcRbTCYT9IlIvUTVXQSXgVbiFKJgon5FnWJX0JpsiY8ORh1AyEINERDxDQGqSZPstPLZeRJP0h0kauC3Vr3Jn5jHa9QwiHJi2mEv9CDy/6MGg3ujG49kH1GGsgEIeHTYTYmVFVDbQTEz40zoIIYSifGRCgmJiohl+yhS5EEW8gZ/qXJVcH7L+hmkULwJWBTwxPhijICwetGPtTjNpr8ieA00aVhjzJs5QpWnerkJDbvRMk7ubR/oka7VyMUuhtzJBbiZGp5fgU5nPAqVw2KbPBDUSMQZrKGLD/Ym2UxYmDdtoxiwYEJgaNjEDDfVaFNi4jQ5EOWgxPJlGGohMhUZDRnUTAETQ0LkyjCBKhMTEyouaXH/ImnoPQ1DINHhog0JYLyyhqDWRhDUHMwDgQmT56xYPKBMQmeOxjRGjxCM3GhhqAsajezMsojhEecnImmhoT2YnjBT0R4T5PKYJiZBQSfkTf4FuE08MXQmEZWJni9IauMIRk7R4lK3OiC7PVMwTh4TKJoT3KmsCbtQnsxYPgG3RsLUYxWiYKUEqIj5EgQDyhKJJJdC1FweEI81jew2NthvBtvA4kFrkb4Gyg2UtxyMODVQM0R5jlEgHDLOjM8MRyziKajDPcxAMO3I8DUB8GBs8pMCbcUiWZEluImwpwJi4CBK7mUpki444PuIo9TuFYEcsTgnaJktROtBLJTHR6amsRXBElMGBom5EfY+gyHZoEq0GC1IS4HloNthqE4Im9B3sNdVqI0gxXIxPTQa+ycovCE0xwU0CaCwEsScio0aDE8DVsLkxMzJKCKdNDYoyHKwVYjDcRrSnuYbCV9iCeDRqJiCjAnSwzkK240io2Q8a4PDQw1wbkPDQTgaZ61cMbaIE01wVUxR9GN0r9CL+kLyW9guxTkdTcOhw5jkbRtenY1K5a4Ohr7Q+n2MQ31G80Hk+j6DAhAhHyfBXCvgTZUe1LkWQmIRsv7E8alEFQgnBMCCYmJlRZgq1HqZEhNiYsioreSjFuU1E+GMQ1Yp0jF3/s1G59rsSRP8G1z6LKTMRocR6ybGy62SpkzN5wZkLq8OoyXNb0tMbC7jlJmpsxTWYEAUaw9RMhYGSYnkUlyaA/sXQo3eBJLFyLb10ImZajKGlNKJ2ZyIQ0LaOZIxdj1sOMoXIT4EyFWosvsXIT7ByHYREsTE6Jv7AmhG4hRMTClW4hOdTxDxCCY+xhq9Bw0I2NNZo+gl7F2NQ0SH8CnhMykIvIasTMa0ol0JkmTNGPI0Mg0CDRBrofA9FyFGqNQ2BNHlD0PKdPNEyi0oshPlicKoIf2U81o8Jw9GuD0QM9EzwnAomLUT4K3FpRVdieYfEAIeFkGjJkJgE3ZTZCPEzgFxQSUzqGohJno2N8CGHgaKkGhtsIb2GzPANjZXBvAy3LaBngTExJsWg9B4DDGNoxCdmPb1AY4G5Qxzc0Bu7jeRsFgRiZ6CyzhmJdo3Lhl6CbRVPqLcayOxMZI/ACH2EFgFILuGhcxK+hcWJv/ADE4j9v6FYgsOSo3BMXwIIIyKyoTRjkhEOhrKN6MNqFZTBjkjMMiD4CMmw02SbAhgZgVcDTeSsoECCK7iKKCjIm2FGwy6id4Ee0XcSC7ZGiyMosYIjyIbqYmYl31EgNQgCHYLRuJG+CJodLUbDXKPDQ0Qa3Ggao0bDXB4aKW46UeoZlClmjNoK2obdzBMJNxcMjaayhdcnRYbhtx/fpDpJp5GHMbt1OiOrflCOh57jeBq2K4ZRqKGgiIfFXwUqPSlAgAkKmhcC6CyyIJ40EExOCdKUWprE3MCZU9GUonBMsYxPXAh4YnumNW41biWtRiytBchu+H+hpj/Amyp9DrQZs0SGruSYjEoW6EmS9ZiFst2VELTsGw1OGzYaRE5qEvVzsSiuVyIMMTa7BZUTxnI1b4EzXUztB51NAf4NpqMyVTGo00ToW86DwEvIvgxC+IKNjSXTMrGonkTEOAVCaEGGDgfsftE3BMrAjoLeBChQTLy2Tkgwh5aQ1gaEwi8j/IR8DrQaHh0WzIQGGoeiZ8SEz0WpWF4E2bYP8AcSj4EpGaDJg8NVDQ0Tka3Bo+maNTcHdUNyCox8NzDzRMpeEJnIJ8CQQSGOTzTwnD0g1D4m5CnhMpUAowqKhuHpoNEGRqm41Z4mAxBLc8LLBbHlCEJbER7vAw2xtLAw68lx2Npdl3b0KNmgOArKhdjY4cY3Xg8qiNiTGmwDDG0glJwe3kYZkxqN1GhBMj0HkNtaDDy8CPgKS65LOphsNoVsXB4RSlQmUahMXqSUQP2FAgPsIILuIrEUaM5SeBJMkcmqCeaiKz1FkLATKkcr9ijsiyOT7M+olnYkKuTxA0o04GnX7L/BGdF6Mcn4NBog0x5JsatBKy7DpGg8htuN04RhWVoWJc1FK1AVaIRkTzgvkMNxHCdgnEorxRMNpys2KIKBtE6eRITLRBBHQLIWVPqVN8jR9DaWDWM4GhqkGhhrJGNDTCcD11GNLY9GxHiIeDJ4rnRw/sbOBK8NJ/aG2Nzob37Qyr/TkXayc4MK89hg0zHRhk/ofVDSaDgrgbQbLYZYYaIzQ+JOCwVHmsoEOgFkIRwIJkIIJl+yzkdY00LkUMYzIRRPBRDEJagXKZF9jluMa6nE/wX1Et6uDdI2KnK/Q1KY4mOSpjrm7FzYxI2FlJKqnhjeJ6ca0U1caNYFus52Qb13QZcu9jy3IX4cMpHKJHhlyMUSeosVVgWVUxtucDgxNzoIDS6DZLkg0ug3mBNPzHGjBoNTo8sqCt6KJ5EwKCYvwAzDKdAsBNMTZA4RbEEwTEaMYwNECDGEQ1gYQZ6MNLcbDCGzDoA1tsSHhmdhM+OiPNEzsQh/ZkcZuQazkaPDWBoGgNDSEZhqD4G/Z9rXcaITTGcBsHtE9Bpi4PRMTCiYsBNosFQsAJ3Y8J/gp4rEPRqHwtseEwTKIT4GTwwWp53p5AxKi1BXY2FkMiQHZHlITAlYlGezYzQBtvUaUdbrG69TC0GxsbgdDQtwNoH32GwuIISFSpJ2K+RiBsYVyPbGG6XA0U5MsNboaXJVsMN0GrkWUHDkI0l7G+4bb1Z8GeBDMFKio8UTKyhYiy7MDQJRdhQCBMYiBQXcU6MWAl6NYo3LMRFFBBchSpRN8iZa5L4YsxZh+hUz9imw0E75GhWclPbQmRo8PBGRhjcleRrk+w70ydI0ug8xtS0xpo8K7FC33JjMuREohMtGKdciGCiw1FlSLEgt6G8ijVmU7hcBHKJqRwxLzkCCzEFG4nY62EqoecI4NEYNEZBjQ0QaE2Gy7BcHvEERERAm0tRdRLE+D9CGOfgbVqm9R43lbTQVtdOxzTdB601Na4ORl+CIPqjoMg2DYZZ+hBqHojzWNlfBUUoVFExPsWQuwgtgguBDlC5LkY211G+yoTfYuaE3IqE4asjdKOT1EAm0sOmbgYtxjA7RLw9xRU70PEngNJM/tFpYnIQ8aG7LTQeN/Ublc8uNKth7p2lJnKZGE5wsmLjI2RuinFfwb3GLp05RIhZVMYlGr2AJtGHlYEkk8rkc3GjwN+RroaupXKHWqEF88mHKGp9jZaoS4yJlqJiY5clBMYgYIAaWJpiYmIC30IJ0TEwonNipjQ1AlGoeWhrGgl6D26jTSAcA0dAng6xiY8h1bA0FEynwplBAmFYnGJDRA1jGTD0GsjW40NcBME+jxgaGs6D4BJpqaMRsKg0NGU9IJwaPRHhMKJiYshYdCY4mngjKylZROgnBOnmPgj4Z8DbM8oomJnhY1PKPCL0agaASwCTEtxahkLBueOQjtYJyI1+jz2fRSjTUpgeEWqiyg7uUN0bGzUsWUNoG4qN8jT7GygkLQG0ljQwDb5G+xhaL4GGxsucHQkrUNqYG1ah1oUl1Q0lExBhvtgo6W7lKJsE2JiYme+eC5KJlM8GeCoqPFZQguQmX7MOgBBH7CAQQBRRXMjgwiP3F1FYlgshYCaGzUypqJzuJWxcUJiGYJ9DR5EzALbgaxCEextCEYVjVGsj7HwyZDPYRbBpRo3I0M0ExNjTlMgr3CkmwngQT7nYLgfoO0ywSclcpjQUiS2gpRNbRMmKOaCpCgXIRWGCCIeqGzUMWo1yNECDQ0NDGuCJjVWBrJ655NiZPMRueMCbmGVIJeaN0omzg0hRnL6LTTXq0NG4nohR6A1BEGVfgcbCCXwJ10BbwrWDYbjZDTQ0DPes9aUQWgWQAgW8geoyiCKygkonkTdEwTGoS0kytZTHX/UZyIeok5EaPY4wGHubDiZj7pSWMrhopPhAsF0/cXJO6miOFODHfYGraFLt8cmXUZ4azRzTDpiGtlEgWdQmCYXLYnnOEhy7NU1KWUZKPUyCcCHh4MMe9Mamu5P0NG7IPGwWdZ+YTNBiZMcFaEEGiViE2UVE8YZHUTyJoTAisGLJXImJiYJwTgmiHQagR9h9A0MJewOjsQB5ZGB6IN0OB4GqNGTTQXIT5KI+CkyIT2EG4m0y0Tf2J0fAjWBwicEGuDyH2OEJsOkZTKeieMCaPSnsnB5ClLBQTE8UTyKtxZwyFIedDwnBDy0tmNQ9kJ08XpiZTwg1Hr2LUFoIWo2aaLOo3BDBIQJyJddQWsFoenY+BuYPoaLDOyr/swQt1LCjKD0GN7EfA3Hk2GQ3sMWghMiUY3uMMaBQeC+423ob5GajXI2k9R5QbdiIyEqNGBuMKN0io8BtT1swXopSrkvYNlwfgpRPsrMSM/YfR+isFZSnmsonWNwTfJfyXyI/URWWGBYC5AXcQMdxMLmdIkZWqYgikFtEEE0PHUTKmgx/IgXDC2Gg1ZluNx5ECEZ4iGhrogw2o+o0plwNqMTKWwVouRNoTi7CnB2dEUmosMCeNRPAEHeJxKJf2NW4ngkTdRYdiwNGs+hRoYMoS8oCxBhnCizrQ0yqeo4W41gaBqjRBhrBMDRA2TGoeNh3Y9byU8UpBOFf2QxNbBYxSKj7hr0/Bpcser1dFwNL9Y1pxfRfg6R7GJ4GvA+JgG+6CyIfEwQUpdqUoKfYDZRCYt24sAKOQ7CZRZD1oJWs4E48Mbc6jlo/sUziZlzqPMnBDiWUXIIpLDxwxe5v0QRXI5RKPXFgGptupXD0o11Lo1oK2+wHDVl7CGd5Ux6wWKx9jIrCbTOQqcKMWE8IS9EMbMb2ZXU4dEOAmnvRpqNl2SlGB0nMqcBPYcjh5QqtBbRNCdCtXQTxhifImQLEAWq1LBNTIc4h7ieATMPLBioST0GvwQGghohwYQzhMFoNqIuownQBtthidjQ0NHQm5BUU8KbFR60TFqJnii5FCcPLRhsMPAjPDGuApBrkfAyJB9jgm1oJpnonTyw3g0M8LsQuUJibowsdCIMXORnjAqdHivlieclBqkZHwz1Q8WAmeV2DNCnh6YAJC0BJk0ENBMnnUJNoSiglTxueLkS3GxuLI8vCHEjAPQbSGzw2Abgo3CYNhsgy38gsqiQkMYbyWGwQH1jeQeA8CIcaDFJuPTUabI+cH0NBGQaZEQaNDyHqM9k4XsuBPBRPIxS/Rg8o/J+RsrKVFRUFm4mfQuD7C7FyatRFcyTJUQVECYKzF3FxFWoiU/IuLL+xFIIrITXIzmGJtPkTrsWkQVNihPobthoN2yN0tAQaPD7CseSLkimqjvYaFNAWocPQYUUCdCyyCr3CgkE3In3FlBiWow7BIydmJ+RTg7BXuJBKaNYNSmosY1kSijcTivDEhTV2DYfIg0NG41exoaGhINjxUM8PGhrg/2DYu9/ALJdkUTGFzqWf8jnEE5jQatRLMlRcCZeUv0NP9ILBS3PwZVVxkxKH4Iat+hruUChsNt4PLQZFhogM+JCZ4TL2Upey5KJ4NAuB2F2OFiCa7PoT5IiafQm1kenqbif4EvUhlM2GNagixfyUCaaFhljhiGLTbwcARk0fCHKasLENFq1eYnoLES9kTCfomxdEdXpC+R2iuT/ACK3U0diqeNDkEjQ0f0Q1Z3HzhuxNFT/AAVpxmJlGLUZQl5/oaOdDbVaD/Q0IZXYsK1g+aHWNNCwYLIqEwKZQNlgZDpE1uUgyDwY8lFgTCi0wLls8as6IQaPE7HOSFTKQcYDAJjQeOAa6DDQ0NDUBMTQmao8KbCPRMTKJniiyPovJ5iHgNZHjgaZ5iJk/ATA0mNNFMsnitaid3PKewmCGmCg0eE8jxgTClEyEG2OQTyUIzwmVF5IwThr9lYmt0EGoeU0eUzzqPHR6LUECUWp4yACVErg8dHor9Fj7GzMOvLGgxUxjZ4Z6ua0fLH7GoISEhuHYNt6jCVkXdBqDxpqP9hiMCRAfQeBOxZH1BoGIQaY0uCDRGeINHpjsrPNZWJiYnwUTBSlwUpTxk+xWVlKVBWfQQTKVmgJXcQ7AQRRKIpjQfhEsw/6BRW0QSbiaE+GJpqV2JdMGaEnBDZhjRrI+A2mMsbzQbJ7jWcjRBojCsIQeRLqhD2K7HCIDZahkymJvkiKdWKxZiXchifYnnIsDsMNo85ROos9RAwCTkGosOBmzE1/1EidmIrmJYg+2NVjinZjWRrlEJyNDFCO8JNVAWQ0HNxoNVk9qJmILJ9n5QgTmUUnyJ0s5ErcKj+xFNWX4Nak2oNEgMI39DrG1E7mEYBhsPiPIfQbQh8KPG5S9MomelExBBbEZaLkJibYg3kbTeBjDDvL6jZWpttD06xCnF+4s1TTJy/Awq56MeVr2Y90tYNRSJquRjpWFwY1VaNCjWfrBo+fQbY6YlzN6JecixqE61ElFtHgs4MQceTQB1KmruggubyJfRh8D4DX4JyOtcDPWXWmpxH4Rqc1BNoWQC/IVCbE2L9RJwAoJzcyEGN+xb3E+AuBMTPLXJBoaPECYKjFoQ2IGow+RfKOgfEYYYaGoeGViaZ8CZ4T5EylE+QT5OxhCODRydAEZ9niDTBoacCTT6J0RzAs4ayLQY9DxeROgmxCBjPLxgPwCYmLIZ6o5BMSbjQzynNi5KeidPDITtGT0WoaDxoys8pQSwJcglgxBBoNTwoluEn2ISB5eBvNZQZ2IeiHsK6Mp6AehoDY2MP7PH2PpDQbG4YBCwh7BjGNFoOt4E7EFBGPWkRCDGREQ0iH0H+AzoKPoQhP/Ua5IiMGhojJkBGbg7sO6lKUbKUFKhMomJlZTHX6NUU8MKyoqCiZSlQmfkJuD7CCK7C7CyOQWQUV3ExIsdTtE3IgiMFQnwxN9n3FngSvAk2MDRkURs8je4G9yPkQaIRhWREGGHkZYEkeRg01sZ5M8FgmERBYiUSPQUdjTJoLOmydolibKN5E6V2MuRH4FgYRPhidLUScMSfYp3Cig+xpbfoZYeQ0RjVGsH4RsGmtTxAa3RtD4ryJlG1qNYIjPIKrc+4VaoTZRMbQmxFGl9COzXoxM4HxNS07JajtpqmuBLDTG+uQvHI+g21wPqR1GH+Qw0DPdM9KJiZTwmUQRQLATXIuxXcRt0E2hq7O8prohi0eDmLglxLHsUYaaJxgbU3dBFaaXEGrRpXCNE0m8J6sRmU/9xQNy3FTiD8ZhlDVhvHBgZNcwJJ5TGJCXQXR/sMTtq4ExnDOKo2kjQzTba9CpxqMqf0MRrJMYHWv7NwXNIKeZRuwzdD4saa1E2tBAPyFBDDfsRqcDMuSiE+DIBEruJgmJieOj6PDXIxoaPRrsYTBi1VJgB76YBI/yGUGhoYaPNE0XA2F7PRMTC8lpRPIKoSBoXkgNIaSwDQ0NEY0QmCIagTEJgR43ECfJ4TR40PGuUeHjAhdYC8ifZRPgQTQT6DHIzynCnpekVcGB67AtTUeVqCBAsBKizqPAJcggTAk1EJYBaArcjZqagbbDc0GxsGbno3AbwNw+xvdjY1PCTuBOUDRjY03Da9MDdBjag9iyU5FvISIibH7AsmSE+iEZkGjBOhqA1+SIeWhq0HhShuxhgNEIQjBohGMhOxoaPGegqBMpS/X6NSn2KilClLgwLAnk+xSsTheyo8JlLjQuSnuUrAt4jpEFwEEEUUb3ZhGpicT7oV6MXAQj8lW7MoTLcRXUgtETYljH2DbsYfIjGjzjgnZEIfUdLQSP2QxFawzyZ4EyxD9p9zUCQQTCPcUFG4aR6ie4YzkDtKCTgI6P9ie5yhM1AFI9RBPGTDHhkYYnYyDSjTkYlk+yo2GsE4Ps9JwFgmr2LJ5qBPoqp5Zorkh64E68FUqKX8F32BC08t8FGy3uU3K7QUt0XJqgvwI6h0Q6Bh9Rq9DhGHIwIesRDKK+Co9awr4KIIAm2KFlhCURoCZMlMgIYzVM22PZNmaaX8iEqRimZgmm1MD2kqtLggbuTHQMHWlNPksGpdxm02atrJr/ccjmsTaNZpiHUIe8Mw4MkqZWvoQ9Sp44E9hi0YkaiQw86lzlGOwJgZNfY0mNl2TJRZQxPUKehjp1H7BstUfQuQS7UQXOomROQ3EBgy0zJhifYg4W8CaKX8lpeTy0TGCUj0EeGNdCNRP0T7GGB6Cumo47KaDWRoa5HwGoRFR4+hQsidKKbHpSoKxCYmaos7KCYaomISgWPgEIDQ0Maweuj1BaiUPNBghAkeK6asVExsiYyai5CR6CCdGj0ThRNbocPRPOTymACweFoLU8CKIYGwIWh4TIsrA2BjNxmqKYRRusbGyjuqPMNdADeYN4MHY27GTYKzQSEBqxuALRR0Y3ALROacwY07OhLNEUeGjE4EmZWpEQeRgxqEJkmSEZGTEGiEY0ToiIMRNB5H0Gh9CEINdEINEINA1RiQjPdOifQmUFExBUUp9ilZ2VoYsCeS9lKJlRcFxBMGD1KK5ECsRALARRbyLHUWOgk0EEUugghkUTmhXyVvkwir6E09IRwQTIY6N5RtwNEIwrPEHUD6iGJe43bQbIRnjARQRRcGJRNUTci5sR9AqMtjSoh7ifkbcmUV7gJWxq3E1ycggjhyJGfQYGGGiDQhkdBiemT8A0S5IeGajHoZQm4EG0YEVlYuhCo/AMU2GxBmjBOgmk4j/AFFQJiiiX+C3OsoOfZDJzK0YxaBro1YI8jD6DD4jbiD3DDDEGeYhoZRMEej1BOCKCyyxMT8j9DbpkCbQ9MJLWpB1M22h0PQ2NAEphpiazMF0iENj2pHqMNNCaaB2QSazwkxdJcOAqUF90JW87UMWitv/AANpSe9EvVzsuldMkhNNGcwmmvsZr8bCZaOGwmOTJKNFacYkrU4xIaTVXIvK/scfA4GkNVDxwM3RZcB4hG6g2RPwJl2JZm1GQpRh+kyYYuQo/IgguQ37LsVQpRMTwJrc9GqNM0PMGENDdR4DSYIV0GDxGGhoeQ2pmxhUVBTRyJp4KeicDYrE+BOicRhiRLJ4bQmeItiEQ+TJjI1gnA0QaGuRoaDc8roR5yEPCbPK+zQ8aajCYmxjIbwTCGDHJ6V8sr5Ez0oJpKMExssHoLQ0EYhKxLgyQjxsDwhMCUUNoLIu9SmUNjiVGv0WD5HkbCK6HhKkF9D1GG6NxDfY2tzQPO4IYSFNBgMOG8DDCyEsGrIJrORKaI+xrB4SROBnhqkEfBGmGNyfQ8jco0QaIQhGVk4HRtwMPoREGgeR9CIMNDw0GPoQhGQaHuZENH0GiHwJiZSlRVRM7IomVFL/AOhT6Ky8IKyvcTLnUgom4USQQTCYWYgEBRRxFWDSLMXAsKUSUgqG1sxNbMT80WIrEPsx0Ng0emCCKG61GGhpoZTA1cjXZ9CBlALdhqYkaIWomQsYzlF2E0SzAmKUJhcWRWoYoe5wsbRHgNgSxPME9CZWLsLMRTQhEQ8BwBoGr6GrQnYqGjF7IEBqLAmNaCEKjceoJlKIJ5MQcPOTNL9fs2Bi+hICZGSDnGz8Fhpr1G+L8DRb7NTf9C2YONoONhPAxaDfgYYYYaJDw0QjPFZSo9UJ8iAQ2CGp2IuCsUDkZkKeooymZxnCvjWLKGSrBJ9p64KhLWHKZiY0Cj8mmAqm9L0gxZfg0WWpuibDekdWsQh1RrlQvhv8im9xg7BVZWg1LIyeUxLH2ctxBwJBpYMq8GGxIXIYcsaG6PgI+B5Gw4BO6FvJM/7Q+A10JtPUH8gmhMTGIFlFRkKLLWCE+ztEExMQTMQ8M+iJjRJqEQxoaENZQ3QMYQ94AM+uhgGiZAfAaClR4TguR6plPCaKUb9ieArE0ekGiDT6BKNDRMkGNUagJUyi8nhHhOBATyeU8QFweExQYegmNuJsHKFY1DU9K+RwRTbALOp40nhYWdTDUG8iEIYuzYWWQFqaiXAkQluelwPNNS2vQb/RR3YejR2PRHnXUHRlyNjY3kaLstMvAuBohuvUY4BvdjNEzsG29DYmR0imJQj4PTYlGoGxjgfA9IQOFTw9SZwhtoNMhBohPon2NZweIiCXYkyZjHCEGGGWXkMBrJCEwQg0QmdRoaIbjPhomUTE+ClEylKi51EyrcqFnKDImJ8lQngogEGh9hEF3FW4gu4isciK6iVoSiK2CQQCaFyhNrRlrAhiGzF2ImZNcGGobIbcDR9BLIk4aHQ0uT9B0NB1sJ4HCG6GyC5E8li7GISXURSCe6YnWqFyJe4yHOIbOFib7AwalNxLw2LsN3EPoWNEEggmNDSDLyHgRjjGjMGGNNONEGhpDQ5uYbUcp60fQohoJql7X6Ey4MXs8xE7Ij6Y3+TYFmJDQasCVmQmj34F+Lcj431EV7hyjDNNfgUDy0H0HlRhuMo24HkMNHjBBoExaHogomIIINRvC7FwJsCW4aTUYsplsMaVtNjZKmpkHVsQlaeuDjykFDTDz/JIOw0T8j6SVWqWxb0muhIkhtaRCzXs7IO2+dBuE9RSJIOLOonkMWqEPcWraE7rsM1Q0mDJNGPOoqtDRiNiaY0eSP7JnUi5RwGw0ZNjPoN1iU6WNNao+hTqJE9xMTGCKh5FQmhINnUCYl7iCYmJwTMSoIwaJBoGRG2Roa3EZ5DPIaGICaNoy5IDQ0JcNDwwQ0L0Nmv4BMvIn2eiKCKysT2LBdArE9nqeMdiMMg1CHAUyMaGiDPOiweGJDDJQhoU9wJ8n0J5EJvkWxhRMaPdFB6rQQFoYC0N/oWTUFoeEhIhKj6PyaZHrBvks8DGozwnACGsEgWIbTG6N7DYwTyymaIQ4GMNiFllxm8Rx8VCPwNDXZOiXAhCMES4BCBExqM9WkNIah4wRMYfAGqM8RE7MBlBjcxx/YI+CcBOhoaPofoMwJKINdEGmBiM+hB4EZIfImXspXBSlAmUqLgpRZyjPBRPJStC4PoXAm9iia7ibgQQWQmkotwszqKNxIJRGzLBTyJAJPou6FrqJk8CyE2FGNGIHiVsN0R0ykZ5KxjRBBpcDUS9kNRyhg2SogTcjUYBJyIJGLsUQN+kc0gJaEtaifkaYdRQncz3Iu/0V/4ExBBIVAGRfQjBO2B8WNk48iDQ01oS6ofAZ8SbWgm0LlgUIopseK0EQfkvVE0MkE0/sTIT0SNA0nqkafOcH9vCrCR/G6aGJf8AQzgbzQbTQwDBwjIYYgzxERHxoZAX/ZQcIWWpwDkzZYl76j0JeGYkzYGbTM+MkKHdahE89ujKDLlrV/kXFYxPUVCW8Vo6VmV/qLom4WouYBjUOMj0/wBAl7x8DGqQmnGnqJlhqiJkTyhN6D1Cf4EPRqRTDG3uJYygmTiYENYY0eBi3H+imqpR4G6NDWakx+WOxsk0adCQ+hb1ExMQTH4CO4CyE+xAGCWJiYmJiZQjDUg0ZQ/sZnkaEF7jfsSCZH2P0Am2Q8hoaGuho9AGGLkYa1K0J0WzgQTxT0TPF5GFnRiYz3Bt8FB0JwCdEGuTAZBohBqjUPRmD8hWanmBRINy15PA8J00E8gnBUfQNTw0Q9tjymEyGrSCWDQPQB4S5Ekh4DfobR2IG21nQbmBseQvZuDyxZJEY7DQbyN1DdUGG+xu6ir7E5Gmg22MYbIONRsqNoSQ02hPKyPFZ4zweP0QwSkI+TKP2NIg0T6Gihpo8xDXBMHo0GoeNSH9BERDRjkSIeGk9Boj4JBr6IxrkiJgy1WRjJyToYYhNyEHsGKGhiEIRny3sTKKXAmCieClCtC6KUomJlyJ8MA+wuYkPsBFZhWnoWIke4k2ZYl0FQgTTF2J7pi26iVrIkyKmYGiug0lNwbp6DZanisHCIYj4Gv0NOBIzYYhpoEyJkASsXIT7EwjwjVozICnkhoR1OXU7REFrJm41kkfYQTAmD6CBhiMOhDfZjZONDA1kaTA00Iegoa6HidnjRkEM0ZCEz0p4ZuX/wAxPgTLAsMiTcSPQxBpQSRDX0KcTSK1OoJq8B6uV+h43g6TLp+htuPfB4GQw0Q8tlKhNMqPWoQeLsLDAmuZ0J1+TCVY5QSxJqhOsCv8Gltm1kb+h67SMIneUYKTr+y8qG3mo08cGLUPJNCypHRH4w31MpwstrItzWs1o0qDPDWaNMtrmiXHZ+RTSr1FkJiZdiGpp0Ygm2qegxMON6ldVVyYaTTMpEU4YoFqt2Ie44RKhron6F7YGrUat8G8NRRaQbrQ3yhmtGcgmmitCYwX4i/UwCbFlwJ8gTwJYgmCYmKM8NND0MAah4zyNDwKai3oP8BoaN5Y2glqE0MNhqG40OhwOCFY3RtsrFyF+QPSiYZExPkF0E0ynh4PCVVGsVZGsDQGGWgaGjyz1Rjg8RchQWBM3oJ08aw0ExMYhD1GJia3PgSryem9FyLU0DkLLotBaiEwLkJjItgnMA3RYLI3yXA2NnhgtGavJseG8DY3Og3kbG92NtiQsIdYLkbUGNUYmXJDCU5IKHhqkIeiZ6RDWBo+hEZQZo/slJwNUhGeIiIaIeYZ9jNjPGp8dIuB3bQrDUhBrYDrQacjbQfQaGGofQg1gDH0GsjSg0QhCM+FHml/JS9iCYhgIJmAvZ+BMpTJH2IEwuwm+ytxYYFkQIIriLQIpGLgxRlQSC3sWIkE1dRMsJibgSwnktMbjSaHWwqf8HQNhstiHlfoz0ZOR4aDVjSCIN9R6GmjKEyZMwGEQqEwoF2MPQzXQW0RsNmozdmU7RL1N2/s3GJ5PsJigWBqBoaDwGGoDRrQb3BG9iKkyNDQRr6Gxqiq+hNblNR2i5GGOgbQws+BMT7PKYjzmYZeqXIlbjblCVsTRENGho09ZzwxZsHWSKA9bGxBu2BnBqGuhhojCDR6XBSpn2CZADkACfaOQpxMT4yPX5EjHqjeDQTCXXUxcoeIifKhhiI0G0C1GcFac1T5CKqlzZYwqflCYIk7QqbW2oeNjaP+B9KT7EuV/kusOi7UUZQlucCatSNohbtHsbjInSOGUYbyhNFTt2FPD1KmRsNNbDVFtdsYPDKN5Dl6D5KmTA01qivZia5Qh6FKAvwF+IKYQTcE8ajUKYgmCYKgjPGBomehhEQaAfcaD/YeQ05H0ED0gHkNQfZBpMeVAjR5TaEhgEKeaI/JQqC5ECZ43oNUS64NGB4VZGqMOhiA0yEJ+hohD3omNBRIWC5PCBPZnhMbExN6MTTIys9MAgTwLQFoIR+DbB0MFoSPIladEz0IeNCk5G0sDdEx6AWh4VNwmDAhwDDbUo2hvNKnwEi/0PQaDd0yK0whgjyhegnQ1gjPMGuD2Z6w0YQg8BqNZIhrkYayeYgNB9hA8CPQCPER5eD13GroZTM9mODA0D0INE+xpdD7DGGw8CiDQGGiCQwgGhog0M+W7FAh2KUYu1E+EeE3yUQQphuIJgVgLsJjARQUi5iVioXIhdP7EtFuRoIe5FCeZyJEK8kaMc0Gkxrwbg8BwVwMKKbnQfQTYaPYS9hoUGyobXcymJulCp5EU9MFDdxd4AsdRfmIY3nAyamUymcy4ZyISzAQ1RMCFBoaDLQ0NCX0PgNDQw/0MupGkMa4DOpnsMw8zs/JT0FgJ0TPFmBMiPOaV/ZAStwUj3Hka6FtaDdiuGNaOu/QdPUOWQWnpEM4ORHQMm8sAdPQapBoaJ0fCtghoKIJ5hwatdhXI5CWMQCaemBxq2Wibgg1/Ri1HFpEzJzyFDm1psX4Jb7b6/2MElzMv8EZpBgjw4exbaGbNhtWhlvSEMqPtQ2W6KejpjLqLpnOs8lTUM5dhXJrBTvoYceo1+xx2ity02GbBk+xDGmhxsat5VOAcYaEjKMmRpsNkKXWEnlUQ9ysDIUYmWoq1IZomi51P+wacoqEwQmIEQ1gaPsaP9DxOBoYQ1lG6hFRogYYatCOtGJgaIND/IyDZM8oQ/YIJ08oTPsQmVgbZCfImJmrBNrLEGXwS8CBuMMMOBo9YQkPZME8nhMt+wQU8JiE4fsjhidBOnsBcDeBao1C0NAI1UF9CPYEpkbbYs5G5qN0sQ2P6LVk8tQnLFwsiQkMbHOAbAZc6kbeRJIaDVjY3cIkKsPUTaiI0HNj0apDy0erNz1h6PGh5aCE/A0DPDSZA04RhOjIqjTWo1NRkYzPIODRDzRq6DUPCZCM8QyicEHWw0MfQjgfYrgINEDwGuSZGjw1kgQ+a7iYhqKJgvYmUE+ylEEAsNRMhFFZCCCCLRFOLqIIphJsJEJqLITYySetFoECED3jDgGGmCbQnygPAYaGm42C9RkxkpakaExRyNFe59AnROZFPYCk7DtKGDAxIGgmLUy4ZyISCgahCgxoMsNDXI0amhwDTTkIoNYGslbCckIz17MF/CEVDF1NF0LyLpnhMR6fkr+yAm2EkNUGjWRG2CWwmCnqh+nAh62Oj9By2EZwOGob0ZbJkY0NHumeaxZCETUBchL1I6MTBPNQyWaKcrgk1MCj1IYi/IpbaoL/ALL8F+Byfe/WF+BwRa1VBFugIt8NyE6SG9pg/wBp5DN81DIq/wACnEHNRsYYnWqEjFNhNpTWidQnjgQ9EMPQJjKCZa6C3oxpPAzYHWBGw1bQSzgI/kSNlpkU3KSxkSCfYmLEQ9BRqAtwgshCGgmCYgTF2EPDWB6ZMDTZlHhjXLGEbjUNIaAQeGg2jYCD1yNDGsD6DyGoeUJoAsNTB4pQQmLoWEZXuWrI4nVkU3LiDa/6CdPG40YmRig2GPCPSInLILUaPTc8UFRAmeEwpoxDUeoJwTW6PC0BNQFqasWhUotAIS3BLAz8kRNGbGg8OxtvLY3ktKx5GsilH2bk6BIDY4kMNwY2cGwsKA8DYbiG6GSd6iRSEj0BqHiEZ5iHkhGb0iIerR6NHo0ZQL0NHl9ibo8sNSDEGGB8D7DTlImNEIgwQh5iICKuBZCQ9GuBzYgS6oaYW41BpEU0Dw1G1GiDQ0S7EGsEGgc0IfJoj7E4J5EAEEyiZQWCsohqE8U+woYh/QQHYKAIrMSgpNWxNyJ19Cw0E60T9gy60atciVsQ1gIhuGPwDbgrg8IVcCSbKG25BrIzAPiNQ2hlajCuBU9RCWpAm9hOhZ4Yww1ijsVizwxge4IOBiV6jcHYTzjUQQTKgaD4jEBo9jhK4JxgmTAPEaVyQzuamBoaZWnkEyhchN60gJKJimwVlQj1v5NGrOUS0Ugh9DJobUOsx6CXagkdoOuUZv8AoatkPkjAMQxbQbjYa5INHtRlLuJiYEiruSEr3HoS4LrUbZbKasWKsx4ZuEOCVXvB1ajJDkHd9lhREXVIdZdiCayNooE7WwxptuFqMXpBfw6yM1MW942LhMZPKYmTjFv/AGMNQrTq0FGmBZZWORRpVgrWw0nnRifddxD3kMNZg9yY1NUaCLGOxi2ORCHoNQ0uUONGOrD/AGJ7oXIT7wJilC+oQQ7BJ9CFCZcQobieBDEqBroemTUaRk1CIa5GAcjQ0NHoYKMMNoMQaGmMaUGAah6JuC/EBMQITyeExPdFEE+WVwTF+i4yJ90oNA0mhtsMPDKGocDpmm5sbHrLkhmgzUCQmLsCrCigmeEJvVZE01QWNSzAtAWguASoaBLk0wIWET7FqLQSrCTg6UHgZ5QPBk8QA8D5Gx4DUuIJXQSgpYGrNKiLoSJ4R4YjuEbF6BoHnU3Gj0aIQGiHo8nq1uejQxnhrBFyPgNNAzz2eITgeAiMPQaQ1wE7IbQ8YIeGRD4DPYwaZ4iM8nhogiZIRWwaJjA62IuBppShoawQeQ0E1IxrkiIQaYlD5aygTIgmJ8FE6fR4T5LgonQaBcmLcABALMRQ0iPAxNRDKKsiS6wT8i5IStlBpNHCLg+o3RAQ2pyRNagbcDy1Gho0bo1bDTQVlmTUVZoqExMtTKLmRGGVI4GMSnAuLO4x4G80S9BsCYBdhBTYY0GGIQSxu2SEBRdlbDWckHyPANcDR5QVCjoWUEmtwU8UIj0zqJzcavrsS9RNMa/sS9UByIuZ9B3AhvGpK4EfTMx1j60kcyGhxjU9B9S6MQjPg7ExAxzP+jhZFicchK1NBVZQ3VeDQChUssOiRMxj6n9pDpuIspHCtugtgiSU3VPEH7pait2kbiuPG1bWWKs7rORlWVo1keRtr7HI2xT1UUYEj6Evo1TzGLEjNV78jMbsZrGNNZItQqYdWyElSerE01gjYafA0mIbHbDWYNW9DgExlCdURrUX2NQq3BiEgLkJiKYhF4YKwE8BuJipCmwTlQkNRqmTUaJ0NLYyF7oelgg0I2HiNPoeZBmDGhog6NJjHINhnlOCyoCCPFKFZV2WGIT7lE10Vp1ALINcHhjTYYwDPsayTlkPLh5iPgTLRITBMKJlYm7UJpzk1GoJAtRgtRC4EqLkQEhIXBuN4Gw85E8jrPCOHh6GxqydsQNDBDY2Mb2EmxLk2rE2IWd/qOWbqENEGT1aqGmnk8xkD7HkVJ9nh5GiDRBo9GFPMPVwh4eRqAz1aDbJO2MIhqA1RoINGeTy5seYhrJDKEzHY0zwzRlXB4i5GIQdB0RydMjVGsQrgaIhgQjGiYJ/6kRBrc/J8SPKExCmgonwUqEFYnksYnkvCE8QCCAQgCBwiIpoTciNNxdoILPBfJyCKkQ0Z1YGbKDdDYymJtCQcZQIywwWjeNR79RutiMULAs8My5OwSNifAmBbNQU+zwLYcb/AARR3naYdRNpqIEjVDKExMgTo1RoZa5INbMf1DaVDXKGhrEY0tWfY5MjNNjPJEQ86MTdEj5FCiP0iRlZ8SQ8UYtciTAxpMRME9hWyMOhPRCXqhu41BUb2W0IgGZwU2OAYM4BYYnB8CcAAT7TcGo7xK+hYy0HOR3Jq+HyWWHRI9SbReYNbtpZixB8LjZfyRHaTYT4/YyuV1YjMH2IaiEfJay4bNGRog1zU+xDSrFNVUbkJtaOmXKhh/8AJtRNc5SHJW26Io49Rp/Y+xJp7C2FEn8CRoaT6GmthpMU9VWYqv0MTGj1UAamIRMaaYu9RNrtCGJjEch2CCYqWT9hYajUBVCfAbCZUIJ0Go0jQ1CfsjHgcg+JOSDVZwjPCADRMzUgMYoPgM8oTH4BEE6jymCEywTE2gmJibxAcNYPVo3gZwYB59HCSHrqQgREPVa9iYaCYJgnyzwxG1PTRBf2LLELQ8ISEmxvBP8AY+g62YG4QnYjesIerNhuDClK7NBOhJ7jJfY1iLAnqtZJjBEGeBOkRCdkZ4eVkfETNENzxLkhDxNxIZ5ig6QiPih6Z5IeYhpRqYCI86niI8vo8tAf2ZbGqejyej6IGQhGNEM8kZ6QhAaIqf6iQioxXBMjQ0GiDQ0QhCIhD5qyicKfYTExMRgKyiCCYgo3EU3AsgJBBBFFZmYk5KW9E4uIu4I6MTiNxNEGk1BlgMJDYCeSmoTAw06RwIY8RiGSgxCCSaiSZE2hFOLuI7CMkOwHvO0s8PJlEPQKxMEBUNUYYaGohpPUavKwN5yTrQDQga7Gs5JwUwQNPY9E2dkZb/QsclyeMoq6KGeQoaCW/wCxLeRNNVD0yJYKmcZPYy5CHoyPMDaaB6Ug3LDGGxJ+DqLbHTBmyG3QfQbjDRGe15EwGHUBFBiJCUE9BkisepkQRiMmTIeGZ9HosaDsN3MtzDHqabxGv5NNn6N/yNOw0EnThVuhryidipsrPpB06L3JBWmucQ0K6KejQsjFVpkXIh9mugm0pbTPrEJWrhTOw290RZbRsSbTWBb0eo0nqMWjH+hLroQcDEJdRDo3Q1yjDQb5Qn+RchMYtA0CCYq1AQUPByiCaPFP0FW4NUhqNA4DVM9DW4jRoeOHoN4jGhqnCBlGLIw0NUmeT6GskETQfAaZ6XIK3CHlM8JiCAJ4K9xPGDJkiYwWUQyh0iA0ND4DZHpFsSgkuzzEefsi5PFBMKJlYz2f4PC1FwLCEwI7QIRBIS2WosJIGMylXJuCy4JJDSZGeMQR40DcHQw3kVEsjiGcwpNyJKIrkzZuPGGVjjElsNYqGoOrMFoVCSP0M8RajTYHpMjWBqG5CDCKhncTJ6tEEeJkhGeGQah4ao+A9QeDzEDNjw9Dy1TxMhD2h6JE6IZK+B5BoZVweXg8zsVIpoQTOMg0hibDQ0MCZg1yQg0QJiH/ALUh5Z8PRTAUCCrQ7C4FPCbKVCYAkEAQ0CwEF3FYntpy5EPU4HgToRXcCZfNEsoPQdDVrABqHlUfsJ57BEHuA+o9o/6jNBsgTgj2mQTFlqIilIaMBdjKd5VGfWGHKo09T6YmFZRDDGkxhhp0aBqxstRrGgww0K5Gs5IH2RDR4dvJWsMU7i/cWIhTBMYLBQ/RA7KgTa0bENRLhKIeqBTci/2dJ10Q9h6Q1u0R7LbBrkzBg6jjR1CZoZsIdqYNBihho83YnBoJmUMVblAcgG0hkE6hiazDlYhFRDQKtUSS29sGCmNWhtZom9StX2Ytx3Zv7J6RmhOmOk5QnzPwZaSeExC1O40hRAQ7FeeBbiDWommCZaiRiWiv4E0dRJxOMRm6LcUcrUbaWhE3xBJcjjicg49SNhrlDwwLa0jHIafAljENbD7GV2JoTgnRiZkE8iYmIahqtRQFwMTPCeC7HiIa4EkNA4DVNBCmpwjLoNYGqwR4SA90GMkTGv2MiGsaDTUfAZ6LkcAuWDxYYPComQ1ELyLYxMjZNcoE9gao0NLgAND/AAHB4VGPJ+R4BzYaPVM8WYPCdBM86Km4hBJCR4Qm4lm0G4N6jah4UsElcHiqRjT2FoeHNxthh6wZMi7Db2EY01EUVPBGsJDQilHOBLBWxB1amODHBKbiFR5INIgz9ET0INY1NiMjQTJENDT4Gg0GehwmRtqB4PWoINQGoeN9TzFSL9jXZEZ5PGCfgHg8JIh5gC5PDR6O8A+xnq0ObEFTKBH1qZ5Kwg1CO0yecjn0MZENBrcIhqgGiDQ0iEZ4iIejPhrExDUBYFLinissRcCeRBRcmAgkENQmIIazLcSsXBiYWYihFi5CHoUT6MDSUzeRNhY0+GRgicsPoMRMA14G2ugIxmhM5BILIWGoiI5bQdinKd4nc7BO4llpaeMwoBoZCA0nqhq2NkqPsao10ZLABoZFyxxoxoIiNPAmQs8lNRJqXA3SKDqUKJoawRgmyifA1b/sQ3kTTVQ0emosBbOsx4FtZRxjEsojkrUyuBNUSMicqKbGIN9BF0EPY4BpAboaJCEyfZDRiDzLTZouxFZY5blipo7gYpk7hSRsUX8BhhMEk1ehhPRFIsaHXSXQ7yL2SWzT1F2cHoQcbTVFRXA5W/g0pF0MW8Gt4Jweg2RBNHnIl4RjkduBZV6vcbeexPImPA0kE2OOrg5FCprUaPTDGnxSYwIeqODI01hjR4AbLYa2aI+wuxNiwyJx4GCaJobkBMUBPuXKUQn0Jz7E6gaug1wSjQOA1EDSL6o4ieg0RbjrQYw4G7jDQ1maiXJHuMaGHhk+w00elcn4BMT3QgrEF3EzIJrU1E+cjGWD6NDw1QaUGGGjDAxGgyeJyQnBLkGsDUPGmxaD1FQT5PKFqZPoKJbi0yEjwTAi1BoDdZ4k1QkpDwxL/oG49S0KM9hvOR2gk7R6CT2yJedGJOCZGoeZgegkwDV1ZFOxrhniMjIxonRtDUSRgxCLUxySsS14GZnTI1FdyYgaEQnBGNLcgjPMu4GuTxDJejciNAjITtjRGeE4PHR52PPZOz0Y7Y9QdGiMZ5jPX6PLZqGextnhp8EDPBASDcHjQbYO7npENiQ8RakGmiEGjsQ8wjPmThRchbgBNBoVlE8Uv0VwCfDE24jgEFsE2IIVsLKNCBN+BWHKJuRL1wPB50ExCoSQ0awNJyNGyRBqI2onBZZK6RjbgbjzOkeMmRutNRVakYmJdxMUCArZThYw3aOupE7w33UTuJBNl5J2dCgTAOxhhE3oNdhhCDwH+BXI/oh+BpDTQS7EMoUCKtdiXcob0XQugpsGxWi/kSCe6YnWuRK2NJmA/QNaLOM2mOENjlGaoTuuBMn5DcMnSdRn0OkSIdEDNjLoMtM9LBBBCLI6MQ/wd1LamLUzUNENig0siWkm9RdWhhhME/c6FTZaLgeGoNzRUN67V/RKiuiPL/BkPobkHNXA2PG6KtPbmTbl2sj90EPVwssxrkMT0BKIVmNTk9ENWAtwRlqjEmtWOBSsBNNYGkxsiI7Kj4DZaoaMCkxpDUBCCfAwFlqLAgNS8MUC5kBMoJie5S0MDSGNBhAawUcGWp1kJdR8AB5DUGgibGnwMZCCDZHquR+0BQFgTPplExNoT4E0J8ib1RTDQtKVrUHlEK1qNKDA0QakwLTIwtScB+BpoIPJD6Po6PCYhMTBBqxNhLQTALkSiKGEhsuRsFlCVYPQrPOiHhvAw3kIxJ8kb0JsiYQjHQEIQYnQmQeGtxJRIecDrJg8ObjJ0Y2CLQSm41S+Bpj0mhERhICYJ+RrB0IzVHh4YK4JDxENMGTtkGtyEGsjXQ8tCB/RXA00Z5M8nho8fgZ6NAuTwz0zajyzxqQ90fZBoiM8gIycoa4GxGej0MXOD0g0NQINDQ0PAIaGsnzplFkIIBMKyiZchcQuTlRKJoQBNRAceGM0tErEEViFqEkEvIhAmEXBUwjlDbshlCYhjR6DbyNOBkjqojosMucCwoyongUC4g5acgljEsneaYjljvsU1qJoX2M8JlB0PAaCZEMbkGgNYyRsR7jQ0xjQaBqsa3E8g7gkjk839CaeoQF0BNMTa0onuRAaEF0IeqOsQPS0FtSQbXP0R1QiCWgtlc4EgJ42LrEODCBbfgyZQ0grgFq2HOw2QMaExBNqIjA7x8EUyYcmq4MxWMTWRDUbMknOBMtcrkhUj6Iy7GNBifyctDU2jP8AzBqwuUYsq97Dyym4ZlJfJoU1/wB4ZVvY1uMM1NcinqxbWHRRkV1wC54Ztgd1Q27NtxtqeOBLg8MelLyTVpxidaHEMMP8DSeo+DGm1wMIeg1bDQijQRDQfkG4PQCR6CeDsJ3QQgLqJZUU8XkTKgnKhCMZ4ghpDTczmXA0NYKHRwDBoaHR5wMRjRBoYYaZ6JtGTgWwHiwFgTEwkHeWJjY2EMnY0EycMhuNdENx5DQsDRFyS7EzQjPyJ+iBD3p4WokKFC4BYQEUGO2eUqjw9T0eQGwNnhLGonA7gi0JnREJ2wF9jWSfX6Gj6BBog1kNyEVGy0JmDWcoiGuho8tE6COaGNylfJjcNCLkfAhMmdzwjPIMRDRERjCKYHhgj4I+AiBoKoXsqPEROBoaXKGmo+xgqRE+iLokM8j4ZODcZ5SjUPEuT0h7ajR70r5IGyoGuATGlyToj7JyNJshCMaGGmemgQnB9kIyIaQ0DGiDR8yZnUTQQQQQqhSnlmJi5CCfBwElE3yajWJluJtxO4uDEEEd05BI9GUCYhpfk5B54GUl0HRVFe5aTgJ2Oigss3sT9mBNoEQWQmowW8xjNzjbGmzTtONsaIe4mm6eiyE0QaDDa0dTyYep2DeYPwNDHQN4NEG+iCgauw1wNQr5BX4iWEcnhsqKiHhBUKCbW4q6Gk0NlpkaT1EbF8jTnQp6DVcHKiegxamHZgXpq7iWhMYsw50DaORD6iHlqG+SyMiDQUQDZCRYX7RRrVMhFRqmdCcyJa1M+nH0LQKuSIYvRTRNhbbE9dhATm1hf9DG1foh1LhlZpuRNtZSTlixpqGDS1bDWxPhluxTWK6FhAmmRO9m4mRlliRRZUph6DbSg1VVpgYvY0cZiRo5Ic3Q+At7RjbbI1yhLENBprVDR4TE9xqOwSMvDOw1F+woZtsQ9AU8JtFQnQ1GuRp7aHTGhqkYRMaH4g2wlQwGPBsDWCZEmDWSBBog6Gx6LUQWAuQnQThcGS4E9yi/QyDLGJGqRkNRPcxyNI0GuBqg0eNzEIhoShqNDXKIMZ6q7guBaClAWggCJRs+xvI2KbiISUgU8twYN4G1cIYuSXoTspUst/AkRmhGRhKTog+tjYJRrI1Dy0iIaPMXBB4wJUaJ0bQecMn6IgzyObhueIkBgNTY8Qg06NEBpNDPEGkwNNanhkMcMMDiPEZEPSiyNCKIeIMTohCDR4aCBLkaPDp4YfR8CBo989l2Z4Y0IxoREbDTQ0P8CjNPRaEGiDRBiW5EQHkg1D5UCpSiCCCCfYvyEgtMEQYIWQExPY0F4FyFsFkJthFE8iCAsEbnIEkFQmUxSOTTkZbWH0HUXYWRDTFdDoMg0cDqBMIoIIcwlkWU3GzDH3LN8TDtM2VEKegmdgxNrUXIw0SnQMo6hOaBjUhyPmjW4+AmIQYHQayNkWCbTpEWRsbn2Mbn0KNcCaYNBYBIJ5qYm3yNprI+BFoJYfWcyEbMjFoc6gbUsjjSivWoaYzsRZ0fNKZckCKyjkOkRwB1j6jYaINCfIgPGYtBdym8HIPTWTleTFKM6nH0bQk5I5o+mh9gNbCjuirQd4JYWiGjp1TxBDbxpqiCZjcTNbdGUWlcGIPW2WW9IQisXRlSohAl6iaerJW5TT+zablj4JIsN7iJX+xRqodX0RNZLmWRTc3Lc6on4Z9oSujEPYZKhpoaMe4amxhkdE0LkTGg3E90LkNT8gzU5RMQKFf4E8CaYNUhBwaGqNQElBoRMYORDwyNDANm8HKh/sNMnJBkZ4a6GhpqPgeqbNRUEDcsQmVkCiE5oKtGMokaLwfY1B8Boa6G1BohKTaE4CXcnAQ+yXQSGj0WpuImxAGoWEYYG/ob3BwnIlnoSUgQjHwxje48ug3g4AeRbtzXaE0EgiGiMM0GhqA2EsYK4OxGQwQjJmnhkIeZdyjw1SdEH2eIwkJ0DQVkxToaUYCPJDzhkGJkmSEQQPAo8NGdkY4Z4vZ+Q3g0CDQbIjBg0P7PEI4DyNDL2E2E4GkfLtAao1Dwh/Z0NgTr1G44VFRXyMIJkXBE3hkGmiOBhhp08w8xEZ4ampOBrI0QhGezPfRlBMCgQUaGoSCj7PCZCCRiYmJoq5KuRLNRdhuwssiXVMQRWYsIL3QpalBSp6Da4J0NGzdGJDxdAmmOux7wnYTdB88mB9jKPoIJiO7TlFhhi2MVvUTTA+5F60ruNCblQS9y0IQonk/I0mcI4G1Nza7E40JkY0P9B59GjI0NEQ2B5Y1x+hp0rWwiitgsCpuD4FBTuhGGYWthUJoTmjPwaGuw0Y0M1HawU9UJo9PKOkYtDoI1o2RVg4EOI1Ch90/JkEajOB4mXQSAL4jDXKIJwZyDsie9CtEnh5Hrc2mzvMmpt0y6cfIv7gJZpO7MySVLEIDVKtWxkNy6QfaHLEG2/wBgMTdLdCfDq4Esbe2JBA/9qDVsXQ9bjD1gt4bwZBOCbWuRNPQwSCnLLYeeRNJUyNaCEephbGRJI2J3R0ao01rkaUNhodZQ1DSEPQb0f0TgvIJsFvIinwLkKhPA9aHKJ4E7qUPsTaFgKWhBoiGNEGgmcCciCWxBCBhrkdvAxANMg9dCVDXANDQ0UGGx6XNQuQLkAbAmJsSUTIbICZaqZQmoQGtxoaxYNL6GmTIQmw0SjMDRDIww0CQlRaC4E2EggSyNoNjeR6CW4rWp4SbFUH2AGUHy9T6CTehVFuatukR4g0Qj4BqkPsNYJyQgl0RhFwJK6k3o1sTA0iENB4hCM8dEUhHA0ITA12NBCMaBozyPIfRTbBGRJ/ZowMhGEINEEItiDQTANGPYMMn4CfQ4hvhlQNEIfodZGmjy0NHmDRENIahM0+hgR9njAzw8jyDPFwPs9azgR6VFoJ8MWuTBGeIjLogyOAR0gQjPMIRhENEGjxCM+VOGS8iZTAQSPIgnTwnNGJopSiYqZ+RN7i5iBQtWM3QkzeoizYYlKZMidS1CygmoMNo22JgyjLEYmxCp4ImPKidTnGJjbWAwE6fgLtkQBD6YxbnIKlqM5BQ9xDmRy3vQkolooNEZnUphjGDA40GmstCc0KroRn9GBoYYazkhNgNMGuDpgkYxCk7TSM8Jta6EGNUNMENZRFTPyjJhjQlmPYdlIzRoSxmzB0AtQ47E3RNpiuEkTZdcCWqnUPWxtwZ2YdBlXAEfoBhsiGV2IIoqRcB4zZjOR60Zs052LPTj5osDLkNiaTT1qMyhNcECVs8IPEwrVaCdJdbv+Rz+hLQTSToZPg4ZM1riEPwZtayFmglyuMstfyNorWmRGmhxTbBXI9EM5okf/A1dB5eRRqzuJ1rohD0Zh4ZGtBzfBoGtMDVRrkasg8DU1ROC8i+xMmJdBqR20SDBkJzsgtRLWdQEKDPo0FVCImaQY0Q8TA1kwgg/wG4hxjBh4DWD7Q1gjPDQ0Qa5HwJk8px05B8BYYYnRNFE0JjCCeaxAE1yViagY4GtxiQ0erQ0NDWCHjoyfkhojVBMaC4EI4JBRZY1BtQyQkzxMHSGeGBuDDIaxISWERkPERENZINEITshGRjIiEyTJHyQYRERD7EXH9ERBojG+SLgaRCQeg0tBpPUaNAa3ZEQiGsmCMGjw5uMUJ0JIi4NWoGpoRjPskM8jBwmCM8xMmBojJkgyDgY5N4Ndkew/oi6GmwWmmeITs8REIQaRCdGeTAhvkIx/ZDBWeWgaPWsSjPasEJinZlwXJUNHhjQSDQNDUDcIiEITYiGiDBoaIzzsM9EeKylBMTEAVQmJ7Caeh4ongQqbPoTJi5CApqIMOBFcBZoWGWIfQhmGosZEYKF5Z1HI12QTgmYY0ZQhmTA1DawmwxNFmgisdRchL3Ey3FmV0wxs1onQvuAz7EciR7niBWUf/mNGYKtRt5PNQJsNIRqOB4UaIiDV1J2Ir2MO6BqEgJpnlcjD/I+B4TIjcTN9CIxIxqiSqo9Owx5QprQehtyjNjA5YBaG9YaEGLyPbgcO4Z04GeVCGA24GGEGhKCcBFHhZgzg7jldGLfB2QxZ0HuHGJ8AwKJ3Zi/D0KbVbMQQlvWJ/8AIpRZq+/5JMU0jwIOImrE63TG1Rt1qO30XIhHR6NZGthimlRXKqjyCeMjVwx5QXYi8PAkeGTONCNKDSTqUYwmq5HjGhOGPOo1NBDeUMQ00NGhiYxao8MTaepynCGmMLUQeJ+gExMGZWgmi8mD7CGjyNDQUaQ62HXQ1IaaGEcjXKyVYw3BqajRYRNAYREGhofAaa1PVQLITTJsCfBSkBslMMXEVFom5E6GBpDQ1wQGuD0zyObjQ0QjPClEFFqJViS0MNsDY3R6Eu4lwjxuDY1aA3k8PQfQ0xQtqJkUYI6PCUNiMjCEROiDW55aIQjITog1gmBqMaybkY9crJFwNZJwPGGaomRrlDPDXRCE4PDRAxOhoaIgaCBozc8Toa5RCcEY10eZUYGiDw4RhoEGiBEEQTI5DASDRpqNJ/gyeo3GmjxCMYND0MEBpE6BofYnZWasGis8T7H9EPZ5Gj0nAmQ924ezSY00eIIRnpDzBwhAhD5UyoTExMTYhYgmmouQmitMQtKJlGJiAAnQk0MICYT0T6MS9yguAnyJjfowNGJ2G+wxlFQnyJ0gwjdG6N+NBpF+T7E+BYAs+xEnwxMlBDLhjk+jmMOopaMTgJaMMg1yFBpMaMclgdWx6PTQnA0asDDTMDSGth0xMjTUaaEyQFAVE7GJlwedGchziYmbDRgENHWMQp4aIWD90cY26AtY5P8AUIbKX7GVEXganoOWxyIe2DQUzHhjF0PoMNDRlCgXYFtlOzI9bltximaiu8bI70StaMQY1DaLH0NySJvUessaEXpvXN/yLl2LZonwdsqKvwAmrNTURNkh8mqLW3/eHFey0ON7uWlyLejpgHqzLVhCfInVbSfkTJamGacswsYZnSDY4gmq6iG48PcT/I0rR95JdBo9UXyhstRpN6GAbJ6EYZ3E5och2grgwE0L8iS1EzOoCQp4yhNiZjYo0RGg0ho8PgNDRoFjkG41yXyjoHgMZMoiYGEQ1Bq6jQ0qNhqHom0LkLYmfoJ8CaonuN5EyAk8sAmt2V8iYY4GuDNgIlGoLUaX5HxMjWxh2NEJ0eAuRBEJCbjKLI3kbh9iWyEiBHjUDPOTMCrAlaLJEUMMnRsDV0IfQn2T7GidEPoiGuCDQSjQ0RmhCExoNDWCEY1Dw02JjYn0Jr9DV0INZhMniIa7D/2p42IGw8oTY2JggSAzykh57HlRpk+xnmEPEPDQ0fYaPGeT8DyGUJ7A9YMToY0aGk1oNvsjPE4IeYjBAl0GBpM6EZoJDREOmOyM1R7uHq/0YHg8tUymK36G3aPJexN/ZexYaECeRzcQ9GkQ8xEIz0aH0EwQaPGiPdBSlpRMT7EFkIoJ4yJ5KxqJiYstCoVKxBBNyLMrkQ5DJaJ+aLGZMOolY0ZWJpCCZEMtfyNluJJoJiOTxAlsX9D3IZeiPcE4IZcanIIYwn4ErYL/APsScDO0cst0Q98lphjRDKE0FPwI2wMTkp5hsRjQ0uR8mOENE/INDWMj4DQqhMcghiwLgEynpWnTZEKEEwJeQ3CroKawPS0qE8G+v0R/A1BoysoSJYTFfaFodsUWn6Hp6DFoQHZQEBYYoTeghAatGfgJZENa55HJpXBiwy6mRkGjMIlIrZ9CeSSepwdNEloQzo9wxYZ92aPTRcEdpny8GYflBtlJORU6EXEtGiDWSdU/AxNJui2sfgJev4GT1Rsba1Qn+ToV2eENTKvTHIpgZlDSajFjRmymRNPR0wzKWlGk9DkQhrA1aDSmcCGNo1MMmSi6GrUW9AVsoguQq1YxGPIgmmU8diezED1Bqj7HwGjw1wNC1AQ5BuMcI8hrowGi9Dg0NAyA0NfoaDTR6wQkvAoKCewmLLGgsBYbAJ0YmrqUQNDYzoQYVRg5Brbcg0TogqrYgkImJkbwNjoJnQVkCOjENjVj4IRD1E2wYSwQIIdNSuTsIYak7IURm+g1jIQaex9CXJD8EXJ4lZCEZGQg0xoJ2QaAGiMZFwY4Gl9DRkYpOCQgQhGTFPMD4EGtmNUjGgNAkSjGOMiGkBrI0yQGsEJ0NVjR4w8kGhogQg8jHjBS4oObiKGmrMdDSDTRubBBdDDPI0QiINQnQ1UNcn2Qzw0ToIwhGDGjJGejWQcPRjV0PgykesR+DBBpnho9p+B6gyIaPgyJlE8CeSiaEygUAXMRsxBYGZDGIfReCwTggkE0iBFO3kWMFvGCai5CWhNbCf0LLIsBNNDSYljP5DH5KH2Q0CJocAdsPQ01sOaFfIi1EtSn0Ji5CyGrcejPqIG61myxLLTHI0QpTDEtDV2OrU3F9DDYawRm4jsNDQ00NJjTugwxGVr8DVqCt4mjxclMTPCZss5RAn0NCYyJewqGydYp7QctEdQjbA7dAZNSCbuGTlbwYs1HJmkNDjTA26MYkNBD2Gv0MBYeQxoKBiGmXXI9biuYMWrKOp5MM/YZPLDEZkXMfkgiJvVwatGSbrc09G9WR6R2bMSwuBHJaTcaahyLh+xaaVxYg6bbm2goqsWzQtFfwLeE4yiy8EB6PYVWNS1Qxq2WZonufwLSreRNjjJnkeV0MzF0ENDjwNP8GHqoNhL0wxofY1aIaEzGYZnc7Q1YYpgU/Itw1Ngat8nKJ3JcF/QmIjE2hM8tD7Og1A11HwGhDG9xkaAbjAgmNBhoyYZITgYxoGqQaTG2x6pi5C5iaYmUvIm03FWggAUIGiZGoDRHNDx0Q/A0hdgCPQUQ2aizhCQljsIhunhgtAzdBz6QhyJJaKGNyN3Sbqfc+42JkplT7J2NLkE/JMFcn0EmOhMkY8DoYD6IJMa5GiMGmNEyAaJkmRrsaIZ9Bq5GNRITMNvsxwiJkDw+iifka7IiZ7GiMjPDoiDQ0bE4IeGToaR9Iu4PQRAa3IxpkpIhoa1ZCDQQnJ9CE3CYhGBVAnQi4Gh/Zh7DoYaPEQ0RjJBoY1+Brg8NExoMRnho8tPglITA1yZIzw9DxUKvYqPDINHsz7C5ND2hGeIiEZ6tDWAaIiEZ7NIjCsonkpSiYBdhYwCAshYCaKdhNbCbExNdRcxNbDFqIchYi2C4GHc/oEEtlENgTz2IIRM0YGo22I+Cveib2Ls0S6DDDWxwZEhsth9ib5E81J6iHrgSNUTLcA+0FE1Evcelhi5jWjPDQUpFRGqIEPtCeAg1AiOwaXAg0xomTIYTJlGwL+wlE+GW6oxRUThB2jcExS8iSZKMGuwlofcDRT2GrQ6RDVn5J6DENE/ROxIyhKWNsYN/UZwTT0yNWzGrAzdDQU9UBAf6DAmRmiIxRXBm1Ow7YOTjdN1MU8ZDLX8Qk4pjmH9l9qk28ELhZabiMTk0GzRBaMyiNgYbHmi4MPIsqtVwYRtrSYhSj/0HfcZdD1v+xLlg2bhiU2RlCaFMAsJsYOSG0mR7M+x8kbEpxrAt5Q10SaMx9DCHqhu2RrkaNQlkjTyTJlC1GIQ9cArsdh4DZ5FA+5FxEy8CZSdibQn+zy0PGCIjCU+w1DJoNloYGOkPiMNQ1kTYaIVmv2SjXAyDwRjVyNbjR7GgbHrWZtBBMTosZE+h2GSiCaYmIKRDTKxo+zRiYwQISzkTFGxkEqxICW50hTcWgwWnYJVwfRyo0KDelNdgU4MG49SiTBGRWjSEhHA04PsFNR7GYxyPufY+xHuihhp8lCWSDR+ANMnQ0RckJRroaGttyDRBrkggxBrOSImSDWMjWSKaEolmDSQ0QjGhrkhBrA0QaB7hrHRqiGqQg0QhAn0T9jo0EwT7IQaIxog0EpB0INEhCdE6HRLob5YNLY6H2yUYRkPEQzRhERDQ0NDRCDyhoh4aGj0iINVjXBGNUjhENgnyeMDGoj4HqeKyluGXEKU8YIzw0QjPVoZ5aIzxeSsprhjPNKgTExMpYIILLAn3EFQkgngT5LnBciwFkcrEi0FhqLAoIrgxqO0XYUYECClFyKRDSYxl4NXQjTE+REIPkNjsEPRjFkbpla1E9xqY3AnkbhiZCK3DEcooVbjFuLmvyIeTUmBmRMqGrY1aDXI1D7McM1PDGqNDX5GhoaiJfyPIaA8YEUUU0zxRDDINCYTrDQkYpseEPY0hT6HUvqcSG7o5R2yY9PQCRYEaCg5MWip5CY3RBN6jkIbDGE5R4ERnQZExsgygsS1OBm02PTqYp4DPX8AtjeObqT+yolJlrBKT0lqu5gwTSjg6iiNDfSFuAU1VLcSTWf4JvpxB1y2xrqmh+gZEKb/kVcC5TwXJmCesGJS0QnE8IhpaLsQeMDR53QnPcVgKEmUfZGxgjQh6MYuxozfGJhkqYzWhylTsNWRPhlPoOTFzEVNCZohOFIaCaPLQ/wCiUaghM4CGwZBhAPIN2HkdhhrJns1GhrJ4eCTIYGuBpMfAmT0UH4D9AxRPGoGUYcuonRNifB4lG2wKIaRJgQEouixDcITIlAwWT6QsG8G+NASuhjUa1IpMGjGIgkEGmQapMGTwTOCMVMn0Jg+hOhrOQJCWw0TsywRwfQdLTI5Q0upM1Z9xJuaOzHgubDbXIz9WXsmWDQTplDTRERETNAF2BMfZkQkWCAh0H0J2RwZFuiLgxNIMMV0BoiJ0TgjIx5I4HhUaoaeyGxklJyTogkToJtgaRCOBgaGvyRE4IRg0NDQ1kYjHRpfRgqMLNA00uyzI0h4UaPGeTwwiP0bkGiMhBo+hHyDRCBjgnA2iIgyDWNCIaipDQqP7Hjoylya5PgaPZM8I9ehkZ41GXAz0Y0EIwQz1pSoKWlExNyJoIIchBOifZROlyUTUWeBBWYC4CyPsJkxfuLt9ibkQxBBBchNA0MNMnBWtUdiIBox9RD0GbFLEwFY7k5hI1cDVYZ3Dy4Y/Q5hLE2qYzkTpSpko0TgrBE8gsB9nmUa7EmwNDQw0yINdDR01HVkwYIpJqDHaBOjQKiGUSb4KCHgTlnUM2NmCGSzMGHQ4P0PWwG2SI+xNyKJVcMwH/JK5T/Jqi/octhvBhwMYMAvIjolGBi0CHuHzDF8ksoKIGJaI2P7ETIiohJt4aj8FD003/wDozs0xfNfhoaNvAykAtxOiGjT2hUuiSdHusjE8M0uG4vZ0TZ/YuWwJ8lpuKHTYTnIp1WOTDWGZWYNNoM1WehDcYnVh0aRlDSmBrobtBq0yNXUS9hvsGTVCxoTeRb0wJ4K3E9hIdg1PJVyJ4yfQnNShkTHloepEZReiEY0IIMRUauYC+o+I8hOSDRoN9DRBqBO2eGNEGmxBnlOOikQ/+RBPkuDYZggseTkE0yno0eNRNxQeTwk4b6iTDbMIa7jfDCYouIMload5/Bq0wQ1JsQa4Iuyf+MyRdkzgS4o12Rn5JyQKM+hvSCS3ZBpbFcH4ITIJ0QSZBJoaJyiY6ElsgNYmpDR2LoRwIwh0J1J5M3pCuD/UcTUOdmXtR09D8QNh9CHCjD6AYacEGMgPgUNYyiKaEwQDAjIyZIiJIlwUKK0hXA0Qg0MhBq6jw0GlsfkNMg0QnZBogyEGhoaCH4HoX6PsSVGlsQRQNRkcsGlSGJknaBjRh4hOQwSkGhrcaRHyeGiPkIMFEidDCIYhIzVZEaWBppZQj4Gj1ap5rKUpUObnjVE4PLR5Z5g0EGuBnv2UomUFExNUTzgSbiYWAkmomJiYhcC3H5RFY4F/+xK9xQJ1CYn+QUywREN4EEEwJqmCIMNDDKKYY1RhpBT0wIaDGjQMGURMiaeUMRHUW4ahq1EtZEoxaMZuUKhoaQ2uBNSp6jVLA22A1Cthv/8ACrhmiwNL6YMayTA0o012ZBjciayRUynRNpRBdxM8LkVMZ40ZFJUgUGk0PP6EwPJkWx2x1CHsP4ORDXJH0JzDE+BvUy/ImopRHhpNsbyz9DEtP6OBDUtDpENjz1GJ9DjVCE2tBOw1aAk64dF3UbswBl2qFPDOk8FBwm9y+SNFWn4H3niiKlLNgmkcsQlNHbge5UCth0JbJNPWoe0t/YzrXsaHp6tMcuQtqp0QZWSXUWLJucITLBq3DYm0a/JjQKpkaGJmrYFoSRjXRkyOoie0JgQ8wbqhrORDGpmUagngYZyOIbgyZGwISYnfUXYoJwUPsFyEzw0fZKRl6EmgQdMYiHSgIviOCXUYaB0hOBoIj7Jk6GkaBq6jYZ6JkJJyL9hPBZoJiyyKFqCmmJiZ4lBGLgXOg2TwlRTQSzR2kGMbiwKnEPIywyY0oQgYtDFGhB4Ag2mpSwSEwQhCYEnAmaNXA07qZ5EkiohCEfIRDJyCR5IJEIRn0EjtDXJGRmRUyyf+olnQhDUTsYaMZeOpJEm48xy+i+Sxuj6H0EnAwwxG6C8A6TWPM1lD/ImNB0hj6f2ajgMQP7DgRjRCDQNYhCcjSmg6ehHAGKSJghCEGgaINcjQ1wzPJOgNPgyJcEY0x5FCZyNDRBhD9kqIO7owNHiIhRmGeCDUB6aGRMjJkNhobEeg5sNG6NQxCdnuPV9nvUeEerR8EGoeIfD2UTKJicKJiYb3AUVQmJibKK9BFahDDlC4iKSwom0JiG5hggSMmJieRPAxpDLDUBPB+T8DwNA/zESoUGxWhq0Y+ZGmJ9ib7FiLiMp3BIej0E6Er1KDVQ4GwKngfAawOhstGWPODsdjweGhpjVHgIvyPIdhOBLjQyvsrEBTVPFYgMeNi7M/aJBG7g0GpxGXQVxk3UPWqEPYbsNQ1iDS2FUBOPj6EO32Yy3nka0DQ3Qhqcg2xjLgeOhkGUkngWDAPREu8/sasp052cTFiPDNLdRXVmPMFraJPkvaj0a2Kk4y9jOFHiyDJNFvY6SOoyqw4E4IDkyaJ+yu17S1RejQxPVpjU0m6heBjGomzLI7uJqYOZgrT1FjQzTXsSaGSaZHHqVchRowJHo9SLQjX0YeWhtsIepwMaa1Q0Y8x1OEMlEjbZwPU5AmNxM/CJ8iYuhOaihGCYTBpDTTPslIyUah4aMboYfJGA6RuqGnpoTMY0NE4L0PKo0NcHlohGNUaHkNZPRcjgNgTKhMdhkMAnRM9Fg9DxDCDOgkN7HjgNeibFLE0LUtT4Kzw3yxvYbK4PNLsUofgweQh5Z5Quzwj2jPXQbMmR5NRojJ2fQ1aEJsTkacEVYGt4GS887myzcI0NUHI5Acg0PmfQZawL3DxGXRqGIGNY2o8MmWwy2K4HCIQaJgGkNDXMGgy+xQGlGIQiGiEGldB8CfkxwRl6QJLZDyEITOCZGw00YGM0CEfI+yAwiImhiPk6INY0GnyckJ8kEgdITA09YEcjTbBoHoeYxlPaIjPLGjzWJlPZqEZ7Q8tEPDM9FR6plKUTMtTQLLAuQsxFBMohahQIaxWLET8CR6GwJNNC9iCxGroZyIeEJIIJgTxgQycDEGEzD1Gt0QaWXuO1pqLeUJPQaa1QJ1hC9xDLMjEJmBoxamVCGaMMTpCVia5IqVGLcR2RvwfgRBqRCj+jy1RoaNA0TI1zkn5Hl0NfssEhwC5iaYowTIGroFgwyGobqmAnVENFByOVDmg7c5VTNijk5GPAaaPoQSNjysUENKT/Q0ZpcCqqjvApohi2GLYYafYw4IbDDTIXHrKYqZE8iaemGbnUKalMeUjKJK9DNlVpFIVTPVrSF13TFWOrVxKla+BPX6BtnEbDfVRP2Lm3SGjqncmEaY+M1Di2C2poGRVh8GUKQwxcoVaCCqdXAmnjdExgucnJONicj03YvJMQ1wXlHJDWIyuUN0xrY3xqajQ1nAMWhshI8pkBbBBdxP0LItPoTIeE2JoGiNMXY0iMifRGeGBBMCBL1I5Wgwa6g1uNcDXReh5GiHoyDVJwQNiZPMDbFyE+CigwBpE6hMGyQB0SFZRFFpWai0wOktRBhaItCCsbm43AcP6A2fkTGxcalCzBSlZ4qPtBuZ5Nz0rPKp4f0RHwwhCEINIGwyes3IQZ4vSGibjXRECfQ06mjT8Dzwx5H0ENNA0lYhBjVkZkaschZeGCwvMx1RkG9hh4mke0bcDbcnZGQap9iEwUAPqPoV0Qag0QDT0Gidk6MnhOBstURFZGickINE7ItWRA4RkRkTJwT9kRHyUjpHwJLkaa3KRmjPE1FDUaTGncDwRA8niHhnlqkZ4Y0et4KPsXoqKJ9FHqeWsjR4bp5aGiM85Kio9KxMTKBMYTyLI3BZ4FbEF2KJiYwXM1anYAuwqwiBPhihiMNDGIuosClomJq4FINDDhaAWCrow8E+xoiYhrKMGB8BGMT1HLXIhsTTE3yIrPUTpamcFL3E7oxOIZhoYbzgLwf6jGlCo4PRj1yDQ0ZBpjX5J+RoiNNxMhBBCmHkbaHWp5Ta02NkTfYkkQgaNbHAOI4FvaEHhYNtoxVfoetiDGmjUTfQvyE+4a0pd5HMl2LTD6Z0jjKaEBqYaGlDXgb6tkfBHuJtMaguT9kc05mKZ2n9jPOSqlK9ZTKauUNeFItMSFU/dNIWjXjQRIvecWyrQ1uMW2xwNmQfML1yFLl2WIZQ5NoZwMjTHULbVcMWuBPhwjQnvufZ2hNpqYMvwJHhqNjXZSUGjdW2gmJr2MOFwNbnTyRPQTlDRjdaDXJUeR2zkhNrDQnjDGLDEPR/gQqagsOTJhnSKspiZ9CY0eKygaW5GmLsaRGRHmhw7ENhOQQa7ajZCdCZpOCF6GyDR6waTH+A8Mo+w1DygnwxZCYmM6ZA8uogmMMU3Ig9SK6CGNSYEEDDhGiMseBvOGXsGylc1KVjCsM8FRVyVckZ7fln5ZngqPaXJCEJwaiGQjI96T7Mcf2ZN6j8m4Xpl6YVGeDGhB5GiDQnsO8AjzCXJBrcIfg1GYCDRGPKjHl/sP8AQrSDWDcg9wUNWh/YbmGw8jsdD6DL6iXqIPHB3GXyQy1Hidh4YLZ9j6FDaCT4BMjQ0byj6H3HiMWSDEEFD4EISEpLgg8hZjTRCAyYE/ZGO6MwDBq7kGh4BqjQ1zoJEfQ8kYMmbuQzxENcDTPwfk8sj5PSo9IiPk8waDRlZQVHvD4IeYQKj0RRMTZS4L2UWGSpqLAQxZYdELBMrGaixF2AV/SATAhRRuIOjPyJRFIxPI0QtyQYhIJlUyTgaGqIJ2QyWgGUQamHItrAmrgTaYnhhMh2iBIxPGBMuyo4xtwNQ8sajwo00eIhoGNYGhrYYayajQ/0NQpc0bAnwJghMJ0Gv0JtH6TQKlX5MSMQ0XJIYKeqN5GKQVwNSZlHjJiiNhiRjCpv9iFNg2MMn2IGJsNQcsrAxbDGk9VBjUQ7EyH0T9DVoxbghqGbQwyyilx2Jq2TO4TYdJIuNBhev6QV39qLeWGETiromaOHhDPDXMsvVwQwc0h/0nBqGy1Ikw+xLlcfJi1TMHp2RpVFzlGWxPsTrGojgMLid8kT01MpfY0nK9BvMs9Cnrhn7DSZlFBpoQ9UPgNcgNloPtDX7Rm6CecCGuYKZRCQvyIaMyiFZeBMaPS0cJAaQ00NDTWoMQy4AayMMU0HTA8BhrkoyirghBoZ6Mao+GRoNNHlOfQshrgTKJih4GzU2WasU2E0YhLGmTw3dDqCbUZoZgmqH4KgZ5zwZ6DPIfRWaHo0eIyPkj5IQjM8jVdRGxJ7DQzPJngzwZ5NzPBnYM8F6ZemEJuQhOSEIQj5I+SDWaPsjkyT7Mcf2ZMg0QiIiOkwfYToMCVJkmCMnZNA8PQwban5R4edUJMoafREj7MaFak6HqQarIpIVyBxpqPIiC06ICz9RkCjoPr/AGNGxlsNyxutiyE6Im9CVCDSaE7Df7P3HOqHkPKAYS6GGuCMH0BBhhroa6MckpCDR/Q0DGhrkwO7BCIkyToZOiMGjIwaseAgxNg/J4aIdBD2h5Zoz2rKUTp4aIaMGesQ1D0gVHpSifZRBMTE8CC7C/ESvQ4GNKIJ9ib2F0EoCfcWYklExBMUCyHp6meMX1EE+xNiCOpBwTBMU5CcC7JgaxGNBTWhwjUaCQaRiedRNuJGmTU08iATaFlkTuuhKaBsVGoGW0o3C4MHljCDD7Gk0NQg1gyaMi7FKVEEyEGlKPAJkBy6iRLI40NYEtGQbaMU9UbyGrDQmaDksHSNNITExMiCwukmVpRiHcaDjV+h6Dw2WWXkaUJ2QSgzo8z8DV/yV+jcCmqZrDMCTdXDFqom9hPdnBgjwzJnOfWkJPUKX+yDOOETTk+EMM79shK/4JCNfQ5N/VN+GQ8qZtBuqC/sTatUi8ib+yKJIYCTZxsTZunJE1g0GkER24M0TPAndGNJmUiIJOBE1kQNk+hwHFERbCqQg01ojfDMtHRP+hILccomJp6n0UaPW8n0aiDTRCMHdhpPY4yGwhQduNdtRiEQ43JwUfRehqjROyHo0NUaHyH2Jk8NBPgXJjFEwBMUE0YgGjgyjErAN8IjxnUEQhGQhCTIQSzgYfgSfBVPtHcER8Ef0JPcjM0a5QlwiPga5RtTxCIiPMuSXJMakZCEEEIQjIQhqI+UR9EEfKI+iPlEfKCPRjWSERMEI+SB1uR8kyDXIlyiIiGuDQTOQzwUzwYA0QGuSIhNxrBBoE0uo0yUSxRrZn0Ig0nkhEhPI6Q86Yj3aBYL6jV4Gmoyyy64NFR1HwGx9SmNkNEVosBrwNYTyP8AM1aDhDUGWo2Hhk0IQYafkdH0Gibk+iBBroi5GQiGiPkbFIfQnAa6mgQGhoyPY01BrEJyE6LwMNyZGERD0nB6NHxUpUD7PgiIerNuD1R4TEEEysQBc8CdmLIZMq5F2b6lIQTLc5dRWILcJiYmRkEBTWf0JgkhWJ8CKRmGNDbYa6F9jhkwQaHkNHsJ2GrYTaOYWAkYoGANWio3cWEYkehg/JWJp6m4/on7MowRFPsiQ8PI8HiI3DgGmmNUagNEjwJhdCODcbwP7C9HlNDKCgmtyLcoyCBW8NCHkg40Lf3yAxPQYdkEwEkExid0AOdFyHATo5LQddAh1bCaptgXDKhD1uZNYYP9yq1HhjUcw1bmCN1cMUIonwZfYIs665TI1b2P+4pqbXVamcoYRpxcUWgXFRcm6wYV2a4Hz/3EUw+0ZRM2P3EtKUh6sHRJPLFa1EyqibQkeWsi0K3sw1UDjtRa1DVhZwIb/wBjDXBt0YmUPgxrkS8jdZGggyKdiqYuQzTqdEbiGJ/oiCliCezBbsRntWP+xIgaRHcBozHBujUIUZ+gqxtdB4ZEa+icEHhlRqNMa4MnqxpDwyZCME3RBPgFKLTQehMUgNhDA1FWCShBJ8CakfBH0JcsiEuSYK5K5IhJWjVGqJQ/gtUawNYIhrBMcDXBENMj5J2RUarwzNPCdG4H0icIaxlHywhGRkdBGR8oj5RHyjPBG8kIQgg6NxEfBGPBOhwiF2I+hphENEwRcDQfAomLT8kMnQ0mSIjofYeBY2g1NyBETBA8CuQMfUfUljXgaQaDZ6jwwZDjI8D8htwN0ip0NCggGrPxOw34G8BZYEyNYwTIyA25J0Y5JwQND+giINBByDQ0ZIGuCmoNPgg1VRwx25HoQTGplbGOB9HiIaPDVMhD1eDzseyPFPjiIz4kJnlOGgoExMTc4E7eRNwaxdihUTaEGx9kHVsLMkTxqIUTxqIdghqcuBdhUJ7biYWWREMMajkbF5BMUY8sDXQ8hD2MuGUHKJpyJWxPAngEQfNaKYmmH0Wnho0Qn0YaKDx7GJmYU1+xo8NUfIeA06NDS0GhrGRorWh2MupU9TU0MPB54PopPOgGQvJijSemARW9UZsD7lC3sZMDkNNaojQwwjcomMLX0LpPEJ8vqEPa9xtjT/Q+6G3Faw0RqLsJicGoVvhjdSxSeGPMslvTQTaThmDNdGhP/sHjIapouqRtyNqrddxxeEmOtZjN0aYmMWpFuc6PgU2SR6jqlf6jLK+SHVRqPWPwEsEYBJtWeOCtCaawYE2tHBZ39hkqd/2FGzo1eR4Vo2LqBKVOCkyNFuug9yH2IY3YBhpoapOGVbo4DLkSPQTmwpZu0S3YLIvIxVuQ9qyUjD7GmiGUDVjUNDDYavGh+Ua2Og0Ts+i9DRGRDR7NHY6B8ATdoE+GJ5yCVFnINwSr4HvRCELbANXU+FsTrPdsuC4tEjZXBVM4GyogqmMlcFf2N4xgompWiu7EQTrkGyieOyobpXQWgZ3ZvSvkr5K+SvYTY3R8n8qIiIhoxJ8kIhXJCEhCJn4IQjGwhHBFqTg0ak8H0Er4IuiIgJ9kINKaEQDTYaUbTQqge6jWCIiIBGNAOw1GPqNB4gbcFBoxpSlsMSG3BHwNIaGskGo9xg0G1eB5aD6QfAaiGuiR74C8sDYa5IUxjI1ghOv7GkNA9CDwwyPkauheT8jIDV1Q1yNkDWIOiBtTzDxETA0REfIaHzVFR8f2VnyJlR5uBBZCYEyG5e6/InWwYLcVBN7CCQXYTa0NllBBCiYstRTuMosNYcDMBMXARSkT2Q70GXA1CsVakT0G0GGEcGGg+CsboxIy4tEEHzk/qMP2Jx9A8gxoaNAcKaEPsSCYzzAGnI0PUaJgaxkwDTQmRhMGokPFMUR4seGCr/4MmDwM43FPUS1jA3gX/wBErj+h4xaiTE1uJtWBOlGrcd1iYt4TQfmv8jFlKozMNWgwjRUfIzcTyK9GCjcS9xjUxrRs0lRjUhOyIjJciuoXIuhoxw16vkSgNt31qH6UjCfJSY07dbFdsfeDCuBe8MmUmhZ+S5MwZOiDU8Npjk0nlCnpq2ENRihh/gy2ULOmGKNK4MoyUFwz0KYTUfBpkTqjGlq1Fqs9jWjhVCR8H3kieg01qhpND9UMWo1jAxoJzYr4G4Y1CRifJRDyoheRuCrdEPdqiQGNQaGDTgwYGHgS+hrQdBOBod2HNysZjkhOyM9nwH0HwJ+RYLgWWaiG8CSaKRySKoprC77H0PoQPgLkNthtsXEom1oFxDI2DYnGUM3jYbdpWe0xTzc0rKxMKysrK+CsrE4VlYmFZXwUr4EyoqKVBUVH8jY86HtCIaVGkyEEf4I+jccZEyEyRiWCGR9Cv/wgSYkyZHgpBpUayR0gxrJERwVyah4DROBqkEE7gack2g0sHjTPYFjBgbD6jwPoNNGUtBungbcH0GGvA0Gw0thban0GiJoO3KCzXFHOyDW5HsPUi6Ix/RNxoafRNkMNcDTTIfkIwa3J0NPs6IhojSPsIzw1weGSBEQaQ8HxxECspRPs94iEZ8lExM8plEEmgmJkEJ70K8iyyxUJ0TCeKLsJ9i5izyYMCCFEK0S3MAlFCwxbBdhMbYkcpG7Gmw1ODZOGUJtypkAR9jJbIyhNrs7iC2CyP2jR+ghiaejNEXgzyMmBiF2MMRPBxDDPL/8AMY0MNNA0RCEwQrQigqwWs8BOghRMqJaBU9Boa0ynILeVgbwKfQHWN0SaCon+hBMT4GrBwNr6YhSaW4UKbexOAeWGLkxB4Q1FTAnWokRyLHUWeRJR63HLcm1nJZTF/oZNkxmi/oYNpVw1R80ym7e/MHS/vANQlpOh+6pDLgJuNUOXDXYtby9gwaI7BmSprkxDdQ1MxipLrqVVWCNCaMNF3onWHkZTKQWGyk3uAa6L3CHrruKuRFqjK7GlsNNIlBbIHkRguhwD0Jf5GEOES2IE+T6E6uyHpWeGqNBBpogxjRgsA0LawNSEq0GGh3YhkMMhERjPVrA0I0JH0LQJTLlD9tZEogqPGeDPA0VEZ7WGh+GWhoVLYcKKFwNjZUFRVyJjZSlGxOmKJo+hGoYOwYOS7DaClXDOh/YRcHpWNsrBWVlZURyVBUfyKesQQNUQhBIa5GiJoQglgjB9ARcgayCISwNdDXQ0JEHhqYbmgYbXX+iYEmNDVQWexDMVkZfQ+gwX1HOxV0ZbFDwBL2G2xgG62JnQ/U4IDSjnQfQf4jbikD4kGs8kIbaGpGNckEGv0aaZI4fkg1wNBAiGkURmDB4egwwxojBog0NHwj2rKJ03PWIapGfAwYViZUeaJiZRMqYz5FzFyiCCENzQJ5E2nhgggG4YmhhQM0ENiR4omL9AFlksWBhvsZbopIE4YZHP9GmwcjLUo0ygEVW4iu52EGconDjMlNqhoaGjQTGkwW85JD7BqjQx5wxhrI0vobfYg8BonA6vsU7nYIhSIFE2RbA3BNoXMDw6ImLQWmkHqtC2sKHWYxi7IhvAmBPImJ0JHqLTKaFUydxVgoW65YtqJ6J/Q1LKGbGBcFlRcGLIemZsjYjHrKca7EpJd3M66aYicD1tKuGqOWYa317kp9t9IuHboHEahsZhoWxVFoZKsClh4sFhopiI27NywIb1jEtZYy+CNIWWVGOQGLsSTDjY/wAHJMFmRpahaizdEJs1C/IaTDD1WRttklEscVQnA04JETIm1oUzoJiuogg8S2LITW4nwXkZ6VhOwNMGhpzQaJBfQ0mYKmdY8gEcGMa6Og0QM9jGeEhpnq0MeXig/Ujxvrkc3LuYLuNlKyjbC9hk1CYoVDuxngq5PG1PSpbBafFqfNWViZWVlZWUpeSl7E0VFR60uDJRtlZWUr6KVFR8mYZMlfBSvgr4KUp74IiIhB1EZgiuiIQa6Pp/Y23AMNVgiZWRLFhFSdEPQiNWNDRk6AxIQMDsDoGWo04HkNN0MPqPqMt6N9IaNCeMjV6IwYGyVaNHZxaHeww+gWrdg121A2aE6IQg/oaJnAk1qQhyGIQJ+BjWMYKzVjW4GoRn2eIhqHiIjPEINUaPgjPTc9KVHtENQ+RFKgrKyiCYgsCoZrQ5DHcX7CBdRbCiYmTEECCCfYmVjDYYvYBQJAIciEj3IhrruNRHBNrQ1GJ0JODdRHAOQkWCwWAC7HaLiLPWhJe4mmicM1FHNBoeQ00WajbaiWMNl0FHGeGlIPgNPQgwPAax0A22KgoEsTWo0VAmEXAruJiaGggwNHpqMPYKe0YxfQqRo3JTpHrQjTLEJ9iyE8ZExqFzE8YZFWSbMXxbexZCz2PWUwhiboYsJD1iQdOBpNClqLDIo3FtybWYQmRomEnJ2PQzW4rq/AYN59DjovAqsj+hInm3cEjNthz2hD+lXCGrxJlMtVsjDob5WINsDr0GsTI0QJcrgl8qL7w22E1clvYMSn9Go0Yo7Qo8oRibUj1MIbhJGU3EkSaDkyoNtUxzdDRjTXY05E5GmngtcaFymJNxOaM5Sm4nuM5PwCYh9FW5D0R9Go0p2NQGqxsQa6NB/QnUYZRp6ijhHlNAWIH0XoIluDyNQ9lqNbVIjLgLkHpTxQrTwObBQwUViZWelYUZT5KysrPKcKyspWVlRcAmhtFKZ6/Q/oz1+jcyz5rmjdEyjZSlR8NZWUpSlKio85ZBnumV8FfAy3BSoSuhGChoiGkRERCDTIQg8j8CLoCMeGn9kWxLpkfEOiGuRp8DpCwn+48jUaDoZCYGh9gNB4jOAZYfUyjzG1G61Re6/oavVCH0PkKL4H0CxoEPUwaQxyhvshhhJLUawPiDRMwg0mMJga+idjEVsIgDRF9HQmQeQaIeGTsaBoaCH8NMpUekRCM+WsTPC6Ey5ExBBPPAnSJagAkFsFsonkTxgTggggmi5LmCfcRwILsIoMWROJWsid4IrXqOuRiyPQJtFXA6hVojdAZaHULkLkLgyAsSJJnIJGRcmhRvA+iZGMoTWjQ0rgTMEDQphnh5wNZBpMfAaHQ+Q0z8ACKEHlNdFPF5LwxMhYFUGhowCntoNTqWBW6OM5UNSxuOOhOaialE2LkJ0YhG4mi0amNSVHIdmqOcFdrUSuKRcjQ1Amoagqhi3FGGd8hNajpOggwXk0YaErf6QbN19GCRVo1gSm/skHLIujiQnj2DUiF1lWyHnJsd5dEUA4yv9AtOZGgs0EFNW0w441VCjVBtjUTJ4EjewTdqKVGNDzaNk48FOiIS0o50Nrca4G1uh8Bp6QigjvRGw8IONMCfIsLAmNwxqWRgTaNii/EYhITgp6oa3ReTDIyshHqQjo0f6DVu6DdajBsIaHrKE5I2HyPseGzUedBrGQaI+DxqxzYyLTKyelPZo9pmDQ0f4e9GmGGbEJY3P5FxDwmUpSo+JMpSlRUYIY5INDR5SyTOpPyRdl4M8FRsY1JkhMwhHRtNCOCCIhCMawQg6GPsQa2ZqS4IfQl2GuURTUyQ+I1wNfogMkfYacjQZZaDDfcTwProUeBstRuN7sOWghrBgwqMg5RTDuA+ozkrg1DyGifkl5Gn+DPI0YbDEETlDWJBrOBp6vQoaW6a/I40GoCgNEIeIiAyA1SHmIhMCPkuAonSo8xEIz3Z6UTDgpSvcXYTE6IYnkWODYoCNRNcieBP/wDRN7M6D9oCCeRdMTEy/Iugh6CbgoEV2GzT8ItQkeERUeWTRkWmoU1yhwf4jR6GyNWRoyhOIW4QynYI7FLMTTIOlMDoaJDcGjGjUPLQ0wnA+0NE5Q1gao0NCBq1R+orqJpjg/seGBM8JipsTcKUg0PehbeUjgQFtCGw5VRBlYmLcJIJiZaM2dRMTmja+mPknlsJlVAksWeBwIPcOWi/BHVGoylhiTQxPDHGpktO8cVUhWomBRo7M6Grr9C2Fr8Cm+eNMHhirDfBJFpasKnLDIOOhtoYgrjauj6Fuxs0DTH6hsBTS1JbC/Q2ck6VpZLfrg3K0JWpo6E0qz0VNy6GwYvDjYlONfkTkmLTJOC5jGrlDTTGkxGhhhyLCyLoTbieMCb7ErUE5qDVigqZ9FrPXaDXBlFTPDRMDXA0NM/JjwhrlAwKDzwPl+xrI0IeKy3BhhsDQ8NZD/O1hln+DuIFZSo+BHrSso4REpmlFCwyVc/0YuGTs9M8GeCoqNUNdEVEsaEDRASIhoi2IQiIiH0HgBGToiGsH0Jgaj2hwtqBqDDRkRW48tBmR7YQ9RqJH1GWDZbDV7CHhD3blzQb3A3THjqbhjoOtjsGKW1NWg0MQNZqGhrJFNBiDUQeWoJE5BHNDzCEBkGgiIMaxCZPMGj+BSnpEQ+DIYPFEwu5S9iYgmXNE3yM+iLMoik0EF2V7MUidRBBNoJGsif6EFJTXAnRBQIrAQXAvRaNUhlMKhU9UJKYGrqimmRusIKjUZkYhcBNSpTTAHYJT8jRpgiew1R6Bp00CJj4jCMsZaRPQaDQcHwGhQa5GhDyhiEyF0KvoSPBcni9FNqUQ2NxuqEGkxhWpDPsjqhbsOVYF8AFetE+RlwJroNRM/SJHoUbVquqeRguyFeprsVyJDaHo8CW1OBkbE6GySM4N5PQcspu8jpWlyIEmVMISaYpeoZqvgdFWlq4NL5sL1t6XgV1WNDY7YytGs0anoBs/tDyXKMi0+jWF/sNo/7RmEx24QJX8CDIqYrWGhOm4zU2FtaFhU8bITWj1exHtDcaWiazk6g1Q60HZNSJ6DTRCTQmexh5DUEJtLImnoMQhBQgIJlepODI9mho8NDUCDQhqoa6HTHRAa5BbDVWSmg0PGGQ0ZeTDGhi0pDY/mVFR6VFRUZ4K+CvgqAVHsz+BWFKUUKUUH8usr4KfwWyspRwwb1F5KhNcF7PRMbM8FR69CEbkpGNcmCIg0fQiINIwKJ9A1MEfBHA2H0I4KPoMMB0PIeI1GHldx2PqBgG2w24Gj2HWmDhGLZDLYeegw+pk4G1wdB9DRqQhJpoNUmBowNfoADVHwGoys1PMGgaGjw1RqEQ0eYQ/gplE6eYiEPkTEwpeRMTwJqIJrbAnBZajUi5wHAJ8CYgn1ZygoIXdDc2ouxss3ExPAgswFSwxPIqeomEMwE2jVTD1JwO3yIegDZbAm0XAmW4AqdcgAyehF9D7K4ONZHRCcFyN0YF/qNNCfIyDAMNDVWB9jRwIa4BOlLoZBE5PGUV8DLYosFE8A6DVGhCaHEN9GjjajTpHXQkwzsIYBMT5P0iSA5oTRJYxRiG9hFlIyKS+hysQgCGqHnMlJiqY3FCYVOdj4WA1MryJtExS5SHCr4XAyJNbuCFkceY/TaaaaCeoZqmKa0Vtqop6DdmgouR5jTodGktPkUav/Uzpa2aHp4bo5NaoITD1MA2NJ5WrK9Q2C6Uyhm+RuUSFyUo1nofGABlXUQ8PUt7RE0ZWuTD6Gy+hqjT2JkaGMoU+hOlwy4GYKeCAlvYmxITgTW564Yh5aGghMglyhMZGs8GA3B/kVeBhoaeCJ/Z5+z+BUVFRUUpUVFRTxTxCIiIiIiIRER8FZ/NZCMYVk7MiZk1P4ieBtCaKfxUGeD8Fd1K+RPGhUyoq5/oWVpBnhszwZ4Kj2igkW41whqEIxrkTGRonZBiEdDYQ+xETB9MjQ0/6NRME6GiCBpoRGWg0GnAwOUFhzIQ0PEDsPrkFh46Dwg2GrUcGrY0ZROzIaGiKGT7MCJoVRoMZCI8NE7BkPERBjRDy0Q+aIEDyVlR5apGezPVMqLBMTE8CYsi3UT2uhAuDFgLHBXQSs0a4NAmTBS8gLsINkT7gnWuUImph9CCIgnXeRPkTLyYGGj6KJjyRQaPaiNUMRHdArWognEcGoAJWEIMaINGUUZwHCJGeImLB4YB0PkA/wAx7CNaCbUcp9LEhLoNC+xNiFKIVPU/KBoaL6oxYHLDQh5HLsvsOWhlITmomjkG/YgCR6CPz+jR6XA7SX78ikxNG2ZM0oJKwYajaMjyymMaEsk2s5GKjHyP9hBrkTVrIp7H2MMjETTTaeraJDzLM5J7bdUo6u7E2YImcFqZ1zyLv3IaRsY1VNJOyq17Cw6ckNT3TEInkS+zFishGynGzKGpj/syMWuRtmKt8dk4N/8AQaNQTyLTg2EyJ1ckTwNNGHrqPgObjwGoNAVQmmZA3DNg7Bi0BTzwJ5KE1uQ8rU11Eh5aGjwxEzcRoRbDo3BtuOnyYHB05nA1kaD7BzcKin5RgHX0ZBAmU8oFSDQ0aE+hozydJH2eaz+KiMSPEIJHw6okyemuEZ6/ZngvTKjPB6XpmeDBUXphqfxayn8JHlHp+DfBW6JqLDSHtULBUDfYbHn7Hl6BCMa2GsyDRBomNCOBhqNYI4GsjXRgwvwQP8h5jajZENQ2a0GnAz9RlHCKidYC2D6DQajfYeRFjDXQa8FGMMNt0NJnTA20HwR9TAiHSwPghppCNsbcEZ5h4ZBoGiBEQ8tERCM+WIz0VCEJiZUERCM+SvgTKJoTKJgpXR5ZMF1BRyKxJyLcyuib6Em6KAF2E6xgle8E+BM3BFFBBBOMTTGqNEmwngqBoawIew+IJphAgKVihV5IbgIZCIEUGiUaBwoYRqY6ejQ8BoaCNh7hw8CDjQYtWIfQqWGNiHyVHAomJif7LkINCGsoS1hD09BRl/2E3QfsNNa4EEbAJGU7aJeQ3ERtUM6q5YuqWhurKNhyNWRmgL+hpoJtghyFtHpsPZViIk3qagE1iE6lR3c/9jpT2baM9GZabijTE4T1plKmzGJRXANNzY9aSENaGGagk0Xml3mQSa9zEZXTJHBvGexEV/k4MDSQQ8NW9FN4cYnFnTkw1gMN9kTVEZYhwOjSZS0ZVo0Ntgao4GMLH0VTIhMbsTSsTTA/tP8AUQ9jKIepGedhqkZ5aIEGhpNZRuIY0MCw7GJkGh7mUetR9AkRkMEQiE2IXpnhI8qI/jJKEmSTJCEmSTJ8e5+GP6H9GeTPA6SszwNU/wAYmUpSlR/A2PeFFxP7Ak3RVz/QM8ZKVlKes/I1+RrGhDRr+CuSMaPyNEAw/sPbCQiGnwQy3HkRGGHkPIRuQNR9AGHexwDzH0EXKEtmXQcqjcFhox9DoGj6HJk/APgYBoaWDrYfAeWiHW42RlLo8PQaPDJ2eGgaye8RBo+OIaMwrKJiZROniIh8iYmUv2KwT4EyOwnoxBNWUrXZ2DBZ5Qh6GgWwajhFmIbgwm0LmxdqJiCaCUSSieaLkBMwQaCiYSjoRNAG6Z+BMCjGplFv/wBTL2dwkqZMjS1bGiDGj6LyiJiWN1ofaPo8vQY0NAGluYMEJ0aCn8GTIlZUNUEE6Uok/Imthwf9GGNCHhiH/sGrYU9jfQhuND08EBNo1hPdCpHYj9FCgm1lNqdmOxtmJUsnYS7NP8mw4aZBLVSFlgykEwzWRRpIapXCkrJAU1RMos12Z/L/AGHU2rfY013YNkpBPdXZ4g0KIAntnYcNNQc+GMWVkut07Cu8bcY2amSFcIS94W7LkWINI5KnqZedRdDEJG7oxPGcrdmGqmUcaEyxgJlYwIe4ytmXlDR5RB0NNI1Y0SFBMhI9RPIk5gmWRYCbNGRUXIjPKINFZ9EY1SA0NdCDQfaGsDwyU0GiGNkNTYa6EZ4B0zyeL0zwkJH+FRSlKCZSlKUTPjzyTtmeTPJO2RE7Zngzwfhn4YnT5YyEIR8kfJGR8kyQhCEEuSEIR8kZGfCmXBT+Njg8qrRlQbRVLRRuUjPGHtCrRGCIkB6C0HoRLQnZMDVJdMCFE5IY5ITk1D6DDDSpU/0J0B0oWPgTsAt6PE6IeVMBh0/JlBYdB+M7H+xo2G/A+YyjgSNqNWw/3MB44GDwPuPgNloMNjYGQ8w8REIho92iDR8jRApSiYjxEQjPirKJloKJlFyQntRNFf2jIblF0FzQuwskIrmCCAQFO4omIJgpOQEEFkUwPIaPsPsGGjK6IaNlsJxdlE1FzEi7inUBDMMe4aGowaGuDcEMDKKGxDw0Mv8AAi3IPA1yNCTQTJhpYMgyJ9ibgmNwJ4yai6MhOxB5YHLYXdDPg5EcY3WugmGFhgQTFxKiZqzHIsj5xqOY+wJCbTEGtRI4ARmIctEUmK19DDUQeoprLglI5kT1YbFb/kMLkNNYTTUxrgJgSiTz16FbL2U8DxFW8Mwx7bGhYDeBqMYlWqNk+RTbyJx2poYaidTlFPeoTSiNZWSp4exdN0biZbwSvVR7CeGjMtDwmuHGxqxo5EPRwbWjQ40ZeURPQaIQgw0LWAmQkeBQMhieolYmXkysifJD0a4NGJwjuBM1IDQ9BrkfAY1gaQQO3kYFTw6amT4KfAmXI6XIsnrngyIEfz6ylZWUWSnx55M9foz1+hfRnkzyZ6/QvozwZ4LNivgbKVH8aIhAiIZRlCbP5LVPCbSmxHBHAyYblZVNMiyyiBh6vQhACPQAVz/RHpMniDHRCUIxOScZHGxJzHgaNB5GsfMamXQSU2EAsMmg+hVaC2uBuiI5GrY6QEPIi6CH0NQ8xll9BjYww09x5UZCEBjR4Y0NEPgaINDR8bSICcExPJRM8tUjPiomFExMTyLAyEMCbostRqNkS2MKA1jqI5TIQOcQ80onkTyDY0FhRBBMCoaHgZoUqepBq4Ylgs2yNNbCZfwMN83RfmECafY6HGo4GuRoaPEHCUtTy1kHBoYaY9zP2jT3Q10PsJpqIrCUStwqbJjDhg84EnImUTPDG+j6Gk9RbWBDVC+AuZC9UNWom50JGKBVqJjkxZiaNWFUk0KUl+4x0HwfmIeo3BTuKT0GjYpPCGJp3A/6CX0y3sT1YYveOxhUOrCfZMRqYawQ++bYaJXtpiQkcgpuDHmpOCOQf0YbkcwcpFRtO64MEjZDBZEvDEOZovsDT1TphqLTo/GRNrcStqoWGtMNuMNRpruYDUe0cLpUPgXlGGxoIS7jY2M8AmQyegzExY6lOmIVCbQskZ5iZ4ZlDZhkNxoIPLD/AASbDQ0mOGRGyg2Z4H9BkdDYyfDO2e/4PF6YKmT/ABaLyfw89fozyZ5M8lb+hsuIFKj/ADDKupWXINgQUihWU+FkGhptTUjj+wfYbE6A9g8CAmhssnQY4R46D2GAzz0HtKDDDz0OAakPDQ5ENdsD9iDG80MpQoYNRg78DwyN6fQdagbg8dCuGMhCBCHmUhD4WiM+RogUTQUTKjxEQjPhpeylKfYon2JqQUC7CgTIibIkFwFmDwALIXARwLsLoTBRMKi4gshBIJ4G0yHmmCD6DQxjdaDWYJw0CC7ZEPwGMSswwMGAaISaF2ZqV+xvR4MlTGuAagaMDX4G3GBoa/Q0Q0KLIw50IayOTD/AmWGcgmmJiYbT+y/Y49ydj71HxBzTA5ZFm6Yso4lBq0E2hchPgBPQDlKCmwM01G1OGIZauDD5txSVkzIJshs0OoQmJkO1lDFqIaKnjUVlgImYzqMG0vyZWt+xXgc0awLLZzSxCNOBNG3NwKdjW2hvhrgT2AzdfHAhiZe/2QYRzIZrOBOjGEtgkzlmrDpW+5aY+jKeMMV40CaVNPoTTc33I4bkfrQ3K9Cm4J3saPQrSyjDJBog0uBrgep4TIQ8NCYnB9hkExMTaYoxnhkXZ4cIz0g0PSGTqEa1GQ/jXpl6YqGeT+A2DPmQiMFNyEZAh4gQmCQ+iCT6M8GeDPBnr9g/LJ2flmeAzwZ4F9meT8szyZ4M8D+zPBnr9lR9GeC9MwxXn+hXn+j1pSouSo/yUDPBoylYnELsZbiaQqGudiZhVyVcnu0NIapBrGpHwRDRENYGh0Bh8TLA0jFjrGgxOQRWDywPkMv8xyNGIMph4G+ww2IIkIDbcbKPqMoeYPPAxP7GGv6OAPIbDLLZEyQaIxkIMg8jQPg+FqkIfHCG5nUTClPMRCM+CsoUpRMTAuACpYEnImxZiKoUGAFYAZBqXIlb4L2JiYgCdRRMQQQTImgCKJ5MDDXguN2Gy1KJiCxPshOAgqY0G6Ee40NEyZRVuPIfEamqPLRGD4DQEmdhog8AuQiGNmJEtdDbYgITKN9/gT5MDXIsPRn00L5HZwIeqFiO4E/0JGLDUT4FGgjcVaMU2CcODlNiXArRZ2Jq6MJVbGDQdmGwohsrI1HQcQmPV0Kb0jHtZoNZyvyS6v0DabEb9xsV7ZmgmippH/RbWpa0y7VcEt4TEtV6TiaGK1ClDIcWnKxREEzU6MTmomYE2txYx5Et4eOBNOJ7jWCxjyQz/Qmx6sarWjR6FaMMayPsg1SZPCbE+GbEE+BOEcC2IQt1E2hNPojPDIeJwRnmDRufY+A1kp4p4pWbl6PS9Mzyai+x/ZsNG58Q+Joh5xOj3h/nkysonT/ItU3PKZSopXyfQTzki9FjgmmEZ8EQx9D7DTBCJsaJBqGsjxJ/I+Aw8NCNhrQ4B9RnYGvRUbPQYYdBTULbj7RnGDCDgzg2EYNAcOg20MLH1BfArgPoNA0EQ5seIj4ohpDR4jWhXwUp4qPEQ0QTEFKjzEQhGe9YmUTExMognmFCf7E+f2JifBFFMPUTckWJABI9RdjBkVMT/JRMBfgIGq0QTEE6dBoYmC4yTAw72EjBprUuRRqAGhn8HKAlY0mgQaGiIjWRPA8o4NRwO7IqKNDGrqPtkYaENBoaGoNDwhFfkJ0/QNuSqKgT5E6Ub3CJ6kWg9aZK4aN8chT2GJYFaIJIconsLkMFWovug8DGs0K0lqF2GkxY6/oTBch6m5bgTICBMLR9xF+mPoJyvyKehI+httuXds0eo22a3MpoRrC4H1KJqZQq4Gtk3yIK5NNPoVXJwbRpi2Ux+EEmHqIMrQh6PPBXqG/YZQmkeRluhG6iGh4+zDMp4eDNEyUXI0noYFT6GhpcE/Q1+hpMaaCieNRdS4wNkbMjKifBUJxiaYzw9IQ8Q9Gho+yKZye1cE7RFyMybCRue8ZGQ9lhQhSs9o+SbCcIiLgi4IGOCLgbIuCIIgiEwVNRUrNhJ7EZOxCPYjJk0JyEyNQhOiZOhUPojIyEfJGRkyRwRwRwRkZGTkSRCEINET0IJUYJEYkRn2TgjIxoIyMSIxLc/idBqzzCHwo+aHrv2UTcE0eOyE68YCrkxyfC8jSINDpaDy4Q2INA6DyHB+0NGgyww8AfQfMeGUM4NDqEDBhTYRsC+YzWCboK4Mpg5MA8zIC8ZB/qPrCP7GiDEGMaPERnkMQ+FojBoaBMwLkqPSIiM9FQmUqPWEZ7VlCsTKJ7CZ9hBNM0ai7CCYQS7MasG0xKILgLsRcbFzwJiYJnIJlE4KHwIIIRMDTM0u4mYY0PkWQ4bIeCvc/YLIWWBsAwiaYhoh+BpoaGuQeGjGyeBodPLGqJkQxuo0Ncoag1SPRoFfoChNbaigSiabwUzBNopT6MPUU8v9nGcqKsz6ChqWBpoTF0KNVgWGp2EyKiyGFiCZO1oZZbaJqyFFUMTBOl2K6NohMTgnXZidzXxUJ6Pga2VBMZQoeidoum1nrci9IFs3FLoQxHyDt4HA3T/bhRaXZFr6G8tQknrtDisNUTGqMsU1G8DR5adFeoSBf0MWoqZRiTNUXJQdQZmHIKHkJpP8Ea0KnrgmAaZvCLYSC1LyJ8l5E8i/IXLIh6MTBNoTTPSLsaCHoyBXBGR8C7H7IkRHmM8wiBw0KyszyZ5Kwj5I+SIiCMjIxIaITshCEIyCRnkhBwTeEINfoS4Qm/Am3YkxNeCrD7lUTUWWRlwNirpC6PYclHwFTQbfZUyJrkkWhHQI3oiPdDTWWiiPDcmYaKGHITJFezaRiVZCMiIgYUZ4X0L6B4PWZPdAwWh/loDZ679lYnTwmRRo7FjkoY5IQZ8EVIMPgaBp7jQxAw8B9MFDw2GHGGiGjkNOAHvEsZDKNpoMmhsQa2MA1PTA2WqHiOvs4T8441OexEbwfhBcdjRBog0MaIwY0QJ+z4GiHhohoJnxpnrEQhGEI+Qj5KCKJlExO5GIQX4CoT/oTcnKaIu0GYFsYK2CG4hPMmWUSCExcgMF0BNwAggmmSgaKJiGNJiTfQ3T0GmhVCbEkyMmtRMhZgK9Sj/wBjcKQ0NDDTReURMAM8IDW40A1aCdZGINU3EJzDECbEyp5yMEEk6KuA+zcUo1RNsMtQVtjIdA64wI1mCcTGCyGn/I4XMX4DQdTGFYLkQT0F3FhD6LBb9ypvXQXRFaCDCyc6IZDUceGNXRguqkmiptP1ZFl13cgrY0cUctK+Ohh+3BFXyPSaovoY1645H8bNmjSGOWGzcYxU6IipwYJJTw9f8CNnGzDD/Yo1VoNRGEiNKsNWuiEcjj1Gy0ExqkyJGxhkh4TUEy1EMTeogngTyXAsCaZ5Q0ZQNHo4TF35HCkRRAJIiD8mmxkM8k+yIiD8HmEJNCZGiErIz/zBAg1lCSamnBBp1F+Rl1Gl0OgqA7Io7MahXAsNRcjUaiOCTKGqBpsJBpEqIiI8UShKNKEEERAEkRwPAWGQauAQtCeSUuhDR0WRBJco+hkctx5UeEOQs7yYvI01AI+CiEQYCaaEI+SIhBIjC9CXBMwjIyEZGJEZGeEe+5uedzyj50j+QnGI9VqUJdxI8BDHJGfC0OoQ0yNkJR6DSGsDHILzyNYIkWgDD5HKMvI6RLMmBTZjGW3BsQSxtdBi+x9RqNbpqPucIw01wfXJyDeFcE4GhoaCInRBkQ0GBnvENDQRGUVoqPjpUeWfImJwQuRPAshbGVzAJiYKrcfRm4to7HAI8pACiYnnAmQkZSibon+RcGdjDIoSAmJhEMIGpaDGQhuJNxbKAKXqJpiWRGuRoaDFlFaY41keGNDQNQz9GqJjI0DQ8B8RiDQ0mNllMpYYlnBTKYgq2ExBNbFuoioyhBDQlmbBnyLAVwZ6tSGqECWAmoIQ0EheDwmxzVozHZC3UxYdK66FTMiZCR9FwW65FarQQ8NDFnJDTT4E1F+R0xgIp9dxtzOTUq0lexxtRGw3YOhmy4szyxJR0n0XmTLPexoamo3gUitN3jMaT33JkWDkyNTUWgxfQlutRibXfYo8oaegq/IlmiFT0Qj6HHqRrRl5Boa4GRDQJwWRgqLDmExNfgy2JtFPRo0YRniIA0RmORTcxwGQmCMjIU9ECEomQlnQQkMsmgSxITI0iCZpFsRzoSrKPsBJkRECCIg8QGeEeKihS9BnUyJsp6TYzyTQnZETsMm+hngVZkyjzkzyR6H2H+okEJ0fgEZGXAZClfA+CJ9GLoTakREQmRiPgfQ+oHwGPsJPfBGNOCWDwyHiEIQhCPkjCM9UfwXpoZ4Pbc8IxyUpuesBo8plE6e61KF1E7g4eIuQi7K6IeYiEy+wToaSyNLR4IPIfc+g6Hh2O7NQXnoMvePAfUYavYYyaf2JGGTREvLQhvB0mpg3YAiQePJ0DgZxoYdB7YNthvFPwDEGiDRDzEEREQkPaIaGQ03LyfHWJnhHyJiZSiZVuXsQQWFElgz2EwnZl1IhYdQEOn+x/wBiWJiYmNNRBaJw1CCQTIVEoxJgTKUao+QkwYGJkBMTE7oLkI5ciRoaTMuEMWBoS6gtNfR4a5GGoH2NQEowLEQKDKVpnKJDsxhShIxhjoRiyIIIepjwORiB5kfiGJnYBQCZERuJhGJv6Ey3Ywy6hqL9BNh5FgJGjGxXoLkNqZGcQBkEqaZHCJ+R8qwYnFj/AEGCkTcMSTH+oNypR+r+hmfgDRxhmMlRmftGXaadGhiirRETeDXHGL5Ow/QJNBurQzsJloxMeVkTf32KtCTQTGr9iY57Emv9muqwPgVowwa4PE4CuUUawM+QNumcgnjAmvs10E2JnpF2dEIzPAzEHp2JEEhqMjJ2aOyCCLj+xpkcGuhCOG5MAhRoBA0EsQSR6RnhLo+BHiEYNHmMjEYJiEZgaEiMwRiRGRmCMjPEZGeIyMjIyMjGfFEbnhA0REIiEZGeYQjMl3EhoiITpEICIofIh+hGR3QpmXYbKUKghEREPyR8kP4LPmTPOOTz+AaN+xPk+KsTISJCaaCEu5lITaGwwrgj4PL0IgPoNPQa6BogLEH0GXyGHkOmMMPqIoDTgdaajc5UhD2END6DfgetQQ1oZNB1kIuGQFoIWxaWWVwPYNDRCQiIa5PRoa5BHrENE2IfLWU9WfCmCYnwUTExPuiCwLkTyJgewyCWIILiIXEExMTYl/InUWGoWAmhNoXIw0REMlLsYJTlMeBsnkEaKTExU9BMjKLiJayQGrIDDDWjUOoGqOhGkV0YLA0hqoF5ZGuRoaDZDTWgn/Ai9jJhn6BJyJuRJvgTCsrAmPoQ9UG9aqiuA9qCGhqK0IMUE4RE6Mt3BFjE/wADHJjFFiI9EEvKYhCYF/I0NNHUMedDFlD0013GqtYD1ko0N1RLS9kn7GpA9MCHW/osllyNTGGbRV9FvHeaSjuhLlPsaaiyMqqnRf8AYRMrIgtATKuwh6qMpa5/2E1oY+BdmItdxajIt6mGhpsVmGMaXZ4vGwv7GITZqyqJ7iz4GXI3Oh9CYmedoNLsIwJtzoJETIQmSE3IQarHgQ+gkIRA0eIxIgkQapCER7y5P5V6J0XovReidHjHDJ0Y4ZOidGSdE6MmeTJOidHpkyKhnkhkzTPI1khCCpCEIRkIzs8xniIiIiCXJCEJkh9CECDVI7J4Iz2fQmgbbCWSPlGeASZSsT6Em0O8DgfQfk/JTcZjk92z+Gjxbg2PkobvkXM8bUbKfg8RdkfB5itINPcDTht2MnQ0MOOh4D0Ib0eA9ww8MoYeFGsGaCdhlh9UPgEajUM4H1MOxqjcg8BshwA+P9j4KiIaGIRjIiPk8ObkIiDR4n6PSIhGfLT2jPdMTYJifIn2JlwJ9iZCpUTExP7E/R+EctxAu4CDeSjyV3EExPhizyKhPdMrFlgXIQgkMMYhlCZUNcDQim4NlqgWomJ0sEIneJoPYAfInA0YLTR+BjSYx5i/JBoTBwMItwExqNTTUtMRRI3qUWBwCvJ5TEzANGK2JCNyOgwyDYJtOPAiFQmZMHKJ3IIsExidaDPcuRThmmMUZWBRqPLwD7GsrDNooxF0meRBXASDeImpoPuLkborGZxj6FxWQi4ZpGUXH2haeFuNbdfY41HEk07E5J3gXQRFVlCBVyJsl6Bfl0Yb+hp7Ccedxs1Qmmz+hL1LXgmKh1aiZDRjBsd2KJ8kciCa1QsBDzcCZ9CZ6pV5JkShOyHhGOSIhFaRBCEIiIaIiIiP4fR63onROjJknRjhkJ2yZIhoIQ/lJH8lAhkRvSIhCZINYCEZGRhEREIQaIyMg0QhA0GiMhpqJRw/P9GND7YOA/8AMAfYbEPMxT1bPnlEiWSOSZh41RDy2JlR8S1wVyCc1D6gJ8GSlExu5PMJVAGqyOSP/wAxTcQ0AMmhVBiN70PoNBuReBh7xrsPghBuwZbwIeqFPGg+BEgsoooYBn2hv2ZDoOgeWg32g2GsDDRBohEQ8ObhFCEIRnq0Qh8dYnTwg+wnbGe1EFYmUTonuILsLITEIMWJh1GCnuIrITSJjEJFkJjcCyyKjAnBPdC5FQmLAqZAZRoxMw3waBoZBiIz8ihia2E1qMbAw09kTwjTk6RoaD4lDQNGsAtQ8NGUNAONRofY+I0PiXsRziW9TAR+T9gqE0EZlCbYmfQ0ZxDE4Ke0AYthUHrRmVtBFlqhMamhDlE01qEmCxiZdxnq04KEm4+BBkbImNNFXJRxF5HHsLeUMT7GrcuBI+UZhYdFXgeEQwz9bkayS4fJmzPQ5eZCdDFMrKLWPYy227hzPVcjm1gt4xEtVOl1NRttlCyjLjo3E2nrBXFoFvWeEQ8bj3orWGYTIozauBZZ1E8a0iejHUJkGkNcGSnTNNBYGYJt0Jx4ZhrE8UTyCZ6CEQItBJQiIiCPkqKj2jZGXo8ZHoZMmRHjY/8AmIhoi7PMIRkZGDQ0iEZAhEQhXJBrBgzyJGx+CKUYjJgg1BrjJXH9nhprI1yj46LkVcjBEXANJ6oi4/sjkRpZEM8Kip8rRjjQmaCalPgRtgjMXKGnOB6n4INckPoMPCFdAlpd5IHIF8B/kciHiJZ0iQ30ETQQIbDuPyPLImaanaQ21AgNOkcqG6h8hoaGiEPDIREGiBEEPDBjRD2+zJEQz2JnlOFPDRGeVaI8oDFuomJijQS7MucFgmJhZYG05RHIuwsuBQqZciKCfYgnwJ5EE7uNGJlAgcIaBXqJp4ZE1UNBM0OAcEMoWV3KJ8CwE5hKmMmxGIY2TGv6GNIdI01uPQZBjQDBwyDzwxAQcsMS1qKs0osuhYaiDB4dWiF0Kho0IhqFtg3BsWUZW2SGogihkFImnkEWCFT1GNxcD4S0/wAijVP6EmGMJ7C6DcRPVDlngwwhpqPvOTMTgZq5FawmOxLrTxyQchNHyIKxmNaBrA1GOWckXlHkWWf7QxJ1PsYnrIIcX7C2sscCRM6lbqdhaidNBVroYMP8FTw1GOGVoqZmYZrgT4yRMjRRod3MyiYoXkWnZq4ZMnYiifAnGJ3UKE4MQ+bPJ4xyz3jPFQ2Vn/2GNZ+CEIRkZCFcEIQjIxoiIgQDU3GnuJiZShi5QpoEXH9kXBowdj4086kfRi4Z4uQrHG60RSH0EkNLhkdEmfCy8FXImN9FBNo+ozUEmo2ezSnZGPhogmSP7PETdGGA8x7NANtwNB9BgNBlh1sCxLB0CnuNpganIReUK4Mo2jdMofNDLtFNhu2BskNZ0HgNEJkGj0aGho8RERCUY1yREGjynD4UJnmIjGoJiZ60TomJgnsJ7JiwyJiYmomTO0enyKbEiCzwch2izEzQUT5KJ3QTyJ0TExC0Sv2Q8dhNPUaQaDX6G6MpaFIMh9Ce4mJzJHsSPA0jANxodgtPdA0mQAyDRExrA0CQa2Y+IxkGmtByFvUQ9xPI3GomATWx/uRXBlaCeiZVuJRqxAH6B6OTA7VGVnQgAgn2QFhGJrYECZhi1WNuMVaILMUuzWCJ6jbQwPCLkW8kTDTB9YJq/YZtqORptqVrDV+yMtO9aOMRWz5ElxY4xghvEkY1V5Iu6nJYbyRSNkPFmCXyFmoS9B2CjUU2EJ7jNxEw8LYVKPDHGhlalqyTlgbMJ0J8P8EWmjGmkUaGLRmULorgutRQ4UZp1iRuCyqhMucnx1HjHLNzPBGSk+xoSEoelHqf/HJU94MGozzXBXRD+fnkhEV0R8DRBBwRkB7oMNY7OQqWpXBoyMjKwyY4Bm2h9GMYPoNNmRIRz/RHI7QqFyI+jYZGe1ZWYp7ZWo2VHoryN4KylLyVFRXyCOMja3Y3Ygm41XnBQ010Jk6E2SEPsesGTIGww+p+X6HDGHkdBhhlkKDzBfQS3lZORjFqhtugBbDhaDeXJ/YPPQFwG424IiH0IiDIekRBo9GiDQMhofZ8dEz0aEeycExBC/gaIvYtwqEywJjExSblG7sqsMDsEyZRC4CDEIYmBOiCZRCCZhsbWUdBRqQyaBpqmNJocC1GyCifLE3KWibQuwlZhiGAw1yPEamfY0mCOjCbmTBoNQ0NGHAxuDTTGrXQ5jCJprXBWO9AReAcbyRrQw1E6TYQzVYt6m5NByOkYtMMjuVBMTNRBuxMcommCCwQbHR8hCuK3NBh8MQ1/qEPRmxvgyjY3CnYxZRzpcDVIGaaq5MtCosqmZukpY/3Q3s9DDGA3jSP6H5YSTPyZMhbCmDT3HRkQ1uXIkBI9H4GuQmTyVFUBPk4tNxNPXDHwZpkSPBJlMUrOBNbfow9cMjWhRod4GZMMTmpqJ4E6JkKszAuhcj1cSNUQSEsEZHZHZ8UXJGf/NxanzTkRXsVCLsi7IuR64PMfATFP4koA0NZA1nGhGR8M8REGnIhoOFSMaaGmj2ceqJuME6EnZ6NEZ8rQigNHsoM3PKbExBNuJIQXsbznchrA2BoaR0Hh6mIeGNDAvQJ4KoaGsUiGHnqdEPIas6DJR1sMugjdCYYMGWTJ0GSGxDoAcDgamSj4obaDT3UGGiDRETljPWIhCEYNYIeIj5KJnyblEwXAmJjdgyCaYngo42M0EcgoNSKiWKiIqE2JiexyAmBMh9FTwyGBoTaYkFlkQ7RloxPCpGmQc0ExMTE9hNoTiRsojgGGgMo6tUNJmAo8DZF5GsEHUuCEGhochhAaEyDU9xrvRrgTJhpHqKaUfDWBpbCZbCaejH2IZzi+NSGg5A8WBprVYE2hJsBbhQNWopizoIYnyIa+s9ED6Ifo6CyzH9G+A+ycDQ1kSxt/wBByR5XY8hwfai5Ieg9xVGRt73ZSWv/AGF4I0XAbGsZvBFG+x22Bhlsh+p/kbNyOehUsnR5exZqhPJS4Gp8itnOSI6vyJVgyhIThmGouGDsR7CYRmxCwJ5yMTE+BMhI9RVqCTJ9iQkhroSP4cXJCIa3IREQREXIMi5IRkIQ8QjPkmKf5JXYTbP5DElwRcMMEXDGz8E6IuBqmJQ5f0QSDQS7Es0jsmCLgaFEZGEI9iMKwWTInLJmEexH2QayQg1DxENYhHANRA8CuCOkcp/GeoMfAeNxnyJib3EyuQTLyxbExts9IqNOGgKNHhoaGh0A8P8AceY/6DwHGmoyxkyPiPqAs6RhPA/zG7IbLYyD3GQjiDwH0M50jlw4Rp3QmAQhER8g5sQwNHmIhCYo0NEPmTZ4rIz4EUpRQJifYn0Q1ASQbgQT7kd6c4l7lTsEyK7i7EAeAomQuSKrBOCeBMyYEzFGNeRoTE1GuwixXQOwuBNsBYBSBUyJo4RqAaHCRoaUyh0OxiPCBsMNUaGhgyAzggm0yYsRsxsTxgU6nYJ0Y1XgTawJsY3dIVeAMWgrVDlsdI3VYE6GFgIIIPohhpoJlaYCJjRk6oOeOY0BH+QRIXoY0GjhwNA5KMCutDYmj3HTKo1bbQQawWgf4ykPSWjfdD0i6PHUHCVpj1v+Ru+UKSWxkUqwNzUTC41GrtCtE8vViaf43MBlaidJxqJl9Caeg+0NTQvJqjJjcn6EzD0OisvBsf4SBvME0Jniqg4NiEUThclG+BvB9m/RBBA0uhkVF7G0MvReivRFUGxgtwJ9DfCKn0YIrDCKuUXdFQylKVBGUqFCqFRRH8LY/hP8DyZMSn+BSQhHJPsaPFMcDWSLsorgYsDTRHwezQW4RbLcbFfojGofxITJcwTp6U8VFwVCh6aMrExaHl6DSGnD/Y9INYOgw+g88FblHKMaUYFuPPKGcg62HegL2Qw8GLGg9IB47DTRDx5MGUbhlo+oP5RvyNMaGiEZ4iIQiINHmIaIwaGj5ExM8Vgz2ThTwngTFyExOfgBWJjcsQXcms5FzJUW4ahIJpk1EUMTmRPoQjkonwJoKuRIxo9BwCbQUFUGqIZV4GJ1DbWqEliYCCYnBM5TDBBjcGWyZ+BgWbDBoM3RNyDWMDQ6qJ4GIGAmW5tCVlcwxfsJ9hBMt1InoNQXMwZGuqFsVDiJDNsjTXZQkYmIINQlaFnQjBMQqRpE/wADZqY/sZpN+xMo3iinuTtkqY8j7GjhE2ZbRVQoiwuiqlEvRjqef7GjdJyMAAgmrLbyXA9KwW1pF5iiFEblYmhB605FOUBbBpPKxRtrUv4KJDF/wbr15E9TJdNTKExrONStdlNHCp66E4ZlOGp9F5J+gQnwHR4AWh4gCYAooAoACd1I4K2UCVHQVGwqngNRNGOC5m5BD7IlE1wJCBRoPgBDQC5LgcGQ2g8CiasKrCCRsndjgLAggFGgfAaEEEofBEF7L2fsJ0vZVyQVCaI5I5RcFLwOAmmLk8ZEfkdKy8lKUvI3wVF5E6eUeyPlwY5Z+Ts/w0xBJDVJSIjIyOGofbUjGnuNYIj7EZ7VlwNXUSbjStZwDTSyRn8Fqka31PMZ6NOgmUonNAuCoUE4XJRNFUKhtIio0PooQGRcDDRGxI89TNaGgYaoy8R46CTBoYDpBYTwOFyPY24wdJXYdMbbZGi2OAkMtkG+zMM7jGkNcHu0Q+zzERDEGj03PdMTEF/ZsQjPKZ6JiCFQnBdBZC2LQtFG5lo7WnKyxhQ1aGXJVA4TIJ/sqgnBOidCidKymGRMe5DaaCcYo1E6sGw0wjUz1DZFyJjIJiExiEgroQegw0NWxwPGqE41ILJwnimg2WqGs5GiDQahoxiGiNCQSHuQzXcQ5RPspExpokVasCCpa0yYHI6SOg4E5qILDGRMgN0okZq8GmgUBOqNIbyz5B5+0TFk4Yvk5BVqNQw+h5WUbi/Q+wxNC9imsoRs1IaMaa2qEt3D/QYBeQVSlZfb1cDbaoLeQrIV9Gu4DGMUGJ60do3UJ8OMWMInlODqTv7E7lFBMhZdiyhE1gjX0JNTD+ytbiGJpmioEzcpiVCyfJGQjIQbhQndSobSeRCL0NPs+hWpRRyDY2momJ1VFQnCidcLkbR+BRRWZdFalZXBMrG6UpSlYtcF/Y9TYb7Mh/0VS7FWtEPsaBdMeFkqlMkXJURRA4gvY2KmC/opSlbUG2yuFcKXOSieIXCzVsUF4D/ASoSNl7KVdFRUNqCgYDYsKymgpSo+ClKJ4PhpVqf4nDRF+yGRjpk/BENcEvRDL7IxJsh7UUJyJnUauGIFHZHBUGHdD42iPVGeQhGeGNQ9r2aCYJ5KO7GSiYwR5gMa3GiYGsjwH1HmM4GGGHILD6j3Dyyh9AQr0NmCOYf0DOXQUTVgx0gs8OpBdjXQNEIesRCEPERBocDR8lYJwTCIaGgTh5qBMTKIJ4ExBcjB0JoZoXAYhcyJKcjKYMlRPoKhs8FWonNiOShRMTKExE8aDjQYm4F2Ex9iQ2pUd4YoBTuhvguciZZJGmKaDVsNCGao1yhpMdZP2jZA0Y3Ua6Y0QQxqKLQcjEEydM2WL5yIZYIIJiwYZGmJtM3GIYh3BwDlqCLCcEhoEEIisXJGJiYgsY8mrKPlCZGcAw0xuMyKEEPcSMaH9Dj1Gp4N6EcVJmc6uh4wjTENVDTWo0bqwxbGLdskmox3obVQC3koay19GZgFkYhieoxRWpEKOMWM/saTcYMoWSzsUegm50Iy3rsIeLeWQVDSaaCZh/ZkSFqgkmZTyNk0P6PEIQbRgcSo9SrREFWp9DgHwKxmwbLmbjZTsTTZYNlyXGo+GBN7FzqX6L2X7KhNTUvTBehumZCvUldYIbzguC4E+C/oo3yeU8FZqz4tj47jQqo3wUVSuRttGwm0hsA0C5AvRegUCqn2KFZngu5ngbwJ7FxqIOkUIVAggT7IQ32ZgnwavUrLkRc6lKVCspWlCs3E2VlclZWelEcja5MmT5VCfYuIaahiU6h+C5H9G/A/sTKy9Hlw8f7FVPSInROSIQS5HRFuOUaIv2cAxA+BHweaysrKf+0LcCVE5Be8f4FbFPUq6EY1ikbehCHiDYaPUfDTRiY4VA32XsIkI9XoMITgdIZa6DeAYfYaQ0j5IYZdDWZG+xkORC2asGrYfQfNGXgzmDA+g0/KZaPPgaa2MA1+SE6IesRDy0NAaPjoi9iZ5iGsmUeqYmmJuiC2CZf7ExbBsLoUYluP0ZXRmDAw5NTtE11OUaZomJmgTExMKxMTyDBGtRnsJxVoDS3GjGLQbIsE4liagJtIWJUxJEYe5o4BpoaW4wLbUGk1oMwPsaGjHOhg0BYaE2n0PTDqhNMuBFDcIUvJqAp7CpgcjpBaiFUAmQqEGzLEiZGJ/gTEyEiSIKJIN78ai6x6ZgqfoSPUMyho0NNPDH6TyhpT0Qa3IJpOPDGkqwUllXow2nuhumYq0VGDb0ZOwQzjIsotp9FzqcckE5Drb/Y5RWojxx8GT7Gk8mUsjJwTzTEwLGjgr0fQsOeRR6DTQjcwVrR0XIv6IejNNRDgT+hwMN4DOiH2ereUVwTHljBXIezKi4Hl0lyQhEER4iPhiPlhEerIRER4ZAhBohCEuSEIQhCEJMnxVyVyLkaDUPgXoTX4L2eEzzngpUUXBH2/oWQEE00Jo8fkX2NwzwUJlyCoTEz0pcnoHBtcm8MSGJD3+joq1wT9hEEIQfaGjJ6YPXs/Jg/Ivs/Ivo/YqfgcaEyQKgkOhENDTcEfB7VlP/aF3PSKnhpTI+JR6NEZoy5BrshHyeyPVFXAyqF5PoqKio8PghGeIQfJDFejgZwKmBpDDD4Dz0EmGCSILjYaWwZbbBiehyITcGOIcPscYGU02YdNKIxkIzPJ5+jxEQh5gw0bHw5X5KgTPLCI9ayoomJ8CeciAJhN8H9AshQMWGJ1KmQ5DheTZoKyExPGCjKUTBMT3QCPow3GLkJ1YFLR9iWcY1FaEyEieATgmQmmNGCxkyhLGywToaVMA3BpM4dBhB1CJjdbnIgWp6DW5WtybFi29ShuAJGUqGs001KY1HgXWUZKhiehyoBgIoJrUWzgb+BK94MmJbiZc5ExwiLiJosrn/1HsGxA1hjVQ19izyiGMNcDPAx2mSE1eMY5WBNPDEbDTWuRPdD4k1RHoqN69Q2tIPdwUVx8iGmP5b4JJyXJPf8AsdCtXBEVjGxreyJqrA6hNNIWt1E0ytPUXMTbP/gTQGtBiTCGk4GQqeNSJ6D6EzPAbGw3gvZXInkpezNCs9N+iiEJiGh/EqPgqGSRUh8CiBCCOWRyxUJ3YqIKEIEKQQQQfREFCEEFUpHImnoaIbS1I5I5KiOSrgUGkREIRERBoJgkyfAtclfZ9P7NWiKpSCCnrUJloKMlKMfQWRdqf7DBvFKZAmVlZQT2KVlXAm2VyeI5H9mdz3nZXS9FPeIaJAhCEITo+LNMH5P0PQlMaEQIHYJYwfQfQjQScjEfBNtz1p/7Q945I6H+BR4aA8HkTMPKR65DIVFKtD8mNj2aDVn0Qg0GnA0ZV9GwkOf+hqLQg9wwGo11OgRNAG50ANuEMWxuNCeDtN2HAPPQ6R2xiehkrGlNRHdBoZCIj5I+RI8NEREQc3INEyD3XQJHilDBGe6fIJiYngb/APBAACeaJoKs0Yng5xE5K7nIv0JeTKDmsiRsX5CeBPAmJhRMFo0nqNORprUr0FgWrUHHqMDUNNaibQyiCEQYmhpNHCAw0MI00tTAg/aNNMlKaGqROR1DSYIbGg3gamxlDFqzbYloTFgYBUJl5JiovImNjSYllNNRqORFRh9CCHkCgRSsqejPoExN9iOEysdozOTkj6m2gptIldX9Ea7E8a0x+hY0HaGxCgsF3GqVP8FcojWC8GVrIV6KjauNwOxRQ+Sn2jJZf9SeZFuhnI9SPBwRn5OzLrsyuxNPcTxaJ0WNBXjQJ72jpTgbaBMnGYaFoJ0SIYT1PF7Gz5VqbHiYMDTuD4qjxUe6aZdGw3NCOWXBWf4i4hWVyVlZWVyV8lyUfQCakE0VAhCEGj2u1K5BXU1Y0I4E6j0swZ4M8FKgTbg+gmYlKrqVNVlXBrkxD8hkrhSlKVCYmVyC3EKRyVcsf2QyeuRNzQ+aBCH2CsM09s0mKdmDs/JezaDSeRrFWpHyZ4METIkTcdECjznU8VmOD1auGNdhp0aBjSNjc8QhGRntUMcE2YDPAnC/RcFUPyedSPkSp4YQY0EvUjgp6IbbDXWhE1IgHSPEojIZQsGUImh0fRHYdbG6QDroQ0G73Mugw32GUbLsbJajqeUQh5iJg/o8xEIDQHTysnvRMTgRjPSniiZRPOpRAEE02M1YmqKHaS+hLAy4YmawQCZVZE8yJ0TExOhWJlKvscGD7jPYUdCaaFLRiWb43RldC5izE1AXITo0tQMRwNIcI2RB4YEjPsa5HmOdBOSMaoHSbAEa2GJkI6vAlaF2ExILEQQ05GMDQtoS9ByzBm5hGGmRRqIJKLIaJfyVPRiW5YJjDlFNka1D5LRJwOEhmtsJJayY2UMHmmoxI9BM9KjSobf+8KIYsD0mgSay1XA2x/o1NZG1c4Q7gkocllVGea9+xrmnI7n9jFI8DNVGYf8AgaTI12VCf6Qp+StaYE8j0Py8IwyPUTLDWSpohLJXM6HmI9oeGIWDelTNDE6LEXop8FQme9QX6Ma/7nM1kaTA0TlQ2uUNWrRpjQ1K8DSxiCtiTDRqSCzWYmrAy5H7Edgsqaf5IghtwTVhRoWkVZF+zHYFNhr7KhBHVP2J+0atgs4n7OgcyiWqfsS1X9ieqlAbRo+J+xO3X7Mkj9jTltQ0QZ0BNPRoaco7EY5RVyjHKPmRWVlzSsrE4aihtl6E7qiERCEISZBOHhPouaUT5Kja08VFRRM9KCbK3NdwWuNjOqEmZ/RWUw2LkpSiYViZVwCOxNNmTs8bYPEP4e5MEJ0Zp7TgfaB/Zk/API0mCcMzwMGlaQOtzoJwfZEfB40Ky3B6RdSJ0aNSgaA0eMdn5GmezU0L0eKylBMrE+BOakFQ+zzEZ4IRniUSAljXgHlOw1yIGHaHIjYLIPYPLQRwByoHJIbEBeyDaj6jDOCyzcZHsNNLKMDR5g0NEPERENDQ1gaJyZR8NEzAYINZPFfJejwoLpiYozRPsXATWossm4MTL9F3Hp8o5xD3O4ScHA6C20WAUgmJiYJgngTBq6j4DTR9BJuJlGC6HLKI1qJluJE0CY1KIeQGGhLBjGjRkOEayNGZcCcn+gl1BfUGLGyCjJqJGJp6MTTUQWBewapkwxjVycgp6DU9NDZYLhn0J5kTCCArDgqbyPpCYmAscHAJoq7QydiTaagrBBNWX0JHo6JNMcIK/wBFV6h64mmaO5jSMj06jghGstVwPTjF+VGZNqWsflENDEs0uxs2bIp8kZ1WPWENQcYlebRpP/kaa2pdTYTV7P6EyUehwfoxhoSPGg9DC7LdT3bKyMtWB4RcCZYhNFNT0jlFFoE1qjVJDThIc8UYJOs0zTjBssBKbWbLKhIeLX2PpPK9ii7tCvGgqomNsmygprWofG4av3BL78DW10ntRO2fY1rgJSKmPst3kVRN0ossT7iGtTdH7GFmsEimR6ibT5KYqmbLYkLDaO4JO7KPVStuyO4vIKHijfNizwO7E3jYC3ILZ/uFqGEHqOwPKaZipi4fZW/6FkWlibqf2EjNr6JrDr6G9f7Ag3fgxSfoPjb8MSnq/Q2MtUI02fQmrXfRObGXVD7NhMpuPONkJlZFqbDSIuRocaEUKI0X9nRLxP7Oh+zofs/R+j3rkr5LiFfIvyKH0HshSrkxye+xXbRcivsT2Rh2VCCaKyiwVCZSlEKfQWAGYIbBUUsBSifAmwp9COxfZR53NkK0ti8j6P4rQkJDQ0ejRBkHYfk31MhFNBrYmRwg1wekckcjTRCsrKuDy0iNsDhwZCIh4iexDO56QhIes7L2Z4KUp2Up654MMhGT9hBpuNdRra0OsjxzgafA1fsn7HWoyikFg6B8BtZDdaEQePIxbHSG2nIGUakItMmUNv8A9Iaoojuh+BIaBzYZCDR4iIRIhCGeRHwJlBMqCDX5IxM8rsHULI+wgsALGC4DBdsCYYuxfYXKJaAHtMizkCiCd0FqFKJia5EkINkJxiIVmNxjg1INk9BMtwKCYmQkBpNCBvA0NNIRHVqNITwZcDZDSeGRQk1GRGgBkEIVr/kTnMyW4JvYX7GVC+ykRlFRh6jSZg0F8ajU9KALZGdhPuJieM4FgdgNq1EJtCAIOEVNIHstGJc0xKMNbk+xHVIJbBmruthUnIrM0H9yFvDw+BF9hqdQ49H5LWXo3B4+xTEMoXoxf7JmYHJml2PRnORrZjU1WPTxhwYl4fAqVTT7IyGmuyov6E+cM/oWx6GHD+kN+jy3CsTHyZ4JMmC4wXtCEq3oJuwU5a/YuqGyDWSzRP8A9K2ukPWHXkYWWHMpoJ6mHZwJipr/AGGFkp/2wDFTQNCJIeEkjgDd7Q0aQ9hM4EVMmW2bJtD52Ji1Y02rZgxcncxve7PtE/YfWplXhxNeHE3f+hTw40tf6G1rNHX5RrWv6P8A8Ie1UOj+hLNP6E9QgLgEM6gma6hL/qLgr8CnpENguIFSVoItIl7Rcf8AQuO/wLh/ox/7Rgs/o6X6Oj+jqj2VMu0dDBl0foZ2l3pH/wBMN9w/Q4WSXQPRj9F2GNhqZk2y/oa2wPKFp1NjW9RHKbRHP7jSKDvNAy7gHY19CGbGY9/UUSb5NAwDyh9CajMnwOhT7Kh9hqfXIaC/hN4t6KJGqmhtSVDa6KxOFxDxo0NEhVyes2PXRj5BoaDV/uVclfBngzwelLoUtRNBsMwY5M/kVtLkqLGICiYmUomJpiwroVmBZHJghGfzoiPkmCE7M2H2NLY+xHrByA0j8kh5jkorgz2GODxEsDHCNZwErGnRrAOGB4PL0GskQkfDXwJibExOicPX8ENdBoIMOh8xP0Pr+RuNdCGcx45QOSmCDDwwbsABB0i7oPKogjeG6jceEHhgyXgaWxHYak7PMYQZ4iPE/Y0RnxJlLgTPdM8aDQTFyE+ROPDFTIDNxbBNidPA8PBgozDTOcoiCdLNxMTKgTC9GB0hhiai5id3KNHqLlUGoymJ6JYmmKNRNMphjVrQYth8Bh8RqDSEsTsxiGl9DnMIEGqZKA5HY00SCcDYsCGtRNbCZPoSstYmYY7CxlQ0I3QpsYh+6BYh2CfZciYR9FChUaCZ2GEUbjlEWRRZTGGjiFi0buyryxXaNcHq9WVUi7oPwaqFNa0aP7Gp1YHHhBuluSHXsVUUNTrS1iIlbgwDVQ1onWRrZjcZHp4Yj2FM0aT/AOSNLGgngWNC5Bsr4E1zkQstic5FNeT9iasadhDU0ZtMBlvDYY0MWpGTq2hEdr9mEY//AGR0r/sLff2N1W8nUGl4SEXohF2/Q04n/RsRh5KafsbORJrWGN2J7uN7E3Ax7h91OJm/9Du/9Cnh/wBDC1jP/Q//ACj/APAGNVkWeglf6sEmf6G6/qJulB6RL2/o479CewS9n6INAtxBI2EjYJewBJ2R1DVsjFoiLgaDS2QY4MUwRfZjgxwVChD8CIPGxXsIFeD+FERcEPYjg6Rh0fob1lP0N+z9Da8/qG3b+hsWSa1/UPNMGdQbE01HVhcjDxiNDrRlNHyUR6SNImaWigqw7f0albaMMZtf2YiBwYDpcrga0v8AQxjPwGh5f9D0DoUyqaoq0g9KKfEhNpYZWV0TX0JrcqE+GXFM8FRdxRuXGBPJewejGjvQWhmlKCOBPImExdBPrJboyvgT6KuCr6IRmx8iQ0fwsH5LgaQ0NPg3MEPWOSOToGTHAJUTB9hsstA1SEYkYhENRZPE4ITJ8V7DBj6E5sUp6Xk8JdkHjDBoeQ8BrwPrRqG00Gm6HmPoYTAVZnGf9mTQSN1geHJsQeuxwrDhHzA6RhOQaCJ2edWQh9BEeEhog1D4aJlE/wAnxdo+wrsJzUQTE9hUyAhVqhMlhjy+h3HOzABEXKVhcUu5SiClYuhQiZrG00E2gLgo0mhDJ6MRrVDECmhbhkwxoxq88gQwcgLg2yhoxIxDSETG4w0NUfEZbiOxkGj6IGPBcTGYKaDUegJjSY8Bb2yNRHUFgTExIIZQsA0VoyEPo2TgISIjNpSjW5DLNMqWA56C+y/ZeVJD1Ey30ENLI1aqwUpBxMr9GoTq3IvgRURDVl/wK8ICOhBlVdoqsz9Q2uTLG/2QeBgMOxDymNJ99jTWmUUuo69GiS/Jd5dFMzgzdrv2JMgkwqEeWLVNDfUYJbEGEoN2OYx7hjOiG9mhpwn5bYnex+Qg4UM4H/8AqMNf6NCD7yNyxbLQhPNTo/8AwDgf0JbSLT+jhv0KWgSWiFxISdkLhfoSXodaOpfojhfoSEXBEfM4GDBuRBJk8I/yEXCIuEcqGHKZ6L6/oH1YIHf1GyDUfqNrCjeom8/QZNqOuR2E6ujgotteYMG6i07EtbfVEi0NyFraS1wJDUx6MOSbevRnjj8GkIWYMF7LjUr5QL6PgyJtFd1K6RwfYTxliEzwmoIfYQ8sxyb4MoTEKIUTK+RM1aFXZX0L/UTWhjk+JOFRgiIiEyQjIz452TshOg/2MEGn9EfA4NGg1g9YGirgGkOtDhEa2BmRGZ/RFwDRHyeH9jRnk+DQVEVmArPKwVHiMJkGhrBBhoNXlmbG6PoJeg3GUNGQAH0Mug1DSCMQ3Y5UPLA8BkW15GuUPgZWpjk9WuGQa5IeUhok1PiTExMqDDIQPoTPGnTFlktE4LAQTyIIIJpibTwOsofcMKi7mU7S6BPaiYmLJWJ54Ps80GmtwpMQTHkSz9w1CbQCViYVCfAmNJ4MY9HIJZ0kJRJHQbHQQGiIyUQRHsaEGtj6YmM/BXcuBPcRTTWAeSFe5TYafgWxiGbiWqN0aDYLULoINuoGCjzuaCe4ggQS2MUZSHS6BxlMwwp6uFkMlBeBzRiWJGuR7kNNMjQHmLKOQaxWMVfwOaf0CuoUuKuyy07h9WmjRmZVjE8jAYMQ+HwOPtjT2yhcgm0RDVoa1qqNawJWiQBlysbl/wBlxt0pG0YrVjvWsQh/+GTTQaeBuHFGMPo/6wLhvE19nOgxYqvQIPCfoX2X6EXlCUtAtGCVsJeBICIweaVFKUybH8JadDZGbBqQa7Nsn+dnQ2YaQ7aIbf8AiG3Vn4Nc/UhU1ORZ/ujle0mmRnMGJ7F6qDe+OU0G0sW7g0XJkG8UHrCfgQ1f1gVYCWA+iiZ7TMIzwm0VyUfQQtWClExckJobWgmpTyzBDJeilKUomy9lXBVNiieTJ8NKJnlohCZGkQhCM9tgg0fkTGkNPYfDOhpDQ1sZ5PR8CMp4a/Ya4Z4g8sBEYJxkaIiDQ0Z5PgyXJ4wXsTPRPkUPzk3PDROxoDGrQf8A3E8D2wfUHpIIeGhk0v4EGrg3YPLIwy0ZBA5aHQZRu4LFJ6j3NDbY01J2eXNxrsmRohDzCDTPbND6E2CYnSiYNEFZuUlyMTE4aibGEExMWQ3ICY1bncCKn0C0yamyCvzEyvcqEy3RC+gzyY1Gj2K5yb5LNDILATiGm1GgxEaE61yJFQsjcid2Gk9RILARwhqOMaEQNiY04AaaGhopqbKOQy0nCPyJkYYU+gEFnkDwlk01EzA1gX9hyIamUcGdiBRN7iy1IswmARoAhyEcGiJ8oeTaG14QtFRbUW30S9BieGM5NNMwEYm0uh9AbHKOscYiYh7jgfynYhqELFV2ZRfcUTTRox2j/THrKyEEwfInRGcob3G5aorvcbtRtE7Mg9w9vLCcsMNPDDf/AEGdwxsYK8m+CRR2iez9CeiQjshcIl7CRsRcIh5RcHissPZIglkiPSoKjzUesIyGgj/EMKioqPKGVHliP5LSuUv0f/jFg/UVKHLeNFLTKbdDmeMWdt1CKNM7ia2xcTXeGG1+hGraJHpR3aJdk7ZuZ4EDCM8JzI3RNoTISFVCoE2ijwKPgYvYMxsy6lZ+BPk+hSl7KQvo+goWBJOypsxoY5PesTR8CCdEGe0RCHjfQaW6GmOo3J2Q9Y5GmhJnh0cCIzxENAkEGqEQ0NDIjJ7aCYVgmy5KwjFyPDRBom4Qg0MDqRR4YY3RofUidAiSCOB5aD09DBlCLoSIBIMmpHYhkZbcDzKGiOD4PO8GGBoh6ObjXZNgR6Jw9ExMp6RDQmCb2Ey/0JiYqEyi7CR6iZEbTFqb9E7r8m6hbeDDTG+xKwU8GgnRNoasWoI/saT+h8SMwJtfQuRcl5EPQeNNCZAjULITxgeRLySIFNSI1OhrkqYhsjoGGuhoaMBwlEAaMCcFmY8gAz7FQmEL0JoGqZSDNYMBbI3FgJrcog3kFB9CbQwXI5DtFjgaRlIyCQwqyPWKDItRujGIRqOQWG4m4JTGBpmlRpDjEqKjI+DF/kENUNgqHlS7jV12Dlh/pkA7CvYaGFj+gzoz/Buj9Dzyw1lo3y/oW/6CuwTej9Cuy/Qiso4KErRCVsRER7UpVCjZ9jIKmRLohOSCm4UpSsKysjNxpCRFDzD1VQJrkV5P5c4GAnA8POh4nA8TgfxruWYKUnAnAJwJwPeo+SJ6j4E+ilc3RTUmS5MmduuRxE2p+BtY4chpWS2sxaxGgp3gkaDcFSmD3zexdChcmCBPsFqU+ggmpTyydH5KUpVKQLRN8n4FwJ4vBUeyomeiye8Q0QjPVDQYH9jzqRcMjL0YGuCPo9IDOhWY4I3ZuIaCUayPU8NcEg1ywmMjR+DHJBmeT0VPODHJRM8JurInTw1SEZ5hMkGkGAadjVqhFyMOWPMwaZGJ6DCCydB0Dz0HOqowiBkG+psjw4Gn9jrTA6tTy0ekHT1aQ6eqcKjymJifJ5iBBcCa0oITyJiYmKNBQBVMCZPAwWYlDuoAZ9TQybrOAQ0E6JsY8LQ/JENJoI1nYwLWgJo7EMXsNWwm0zLkFNCYmgaPJuDUxq9nCNuBrAxkAaPVDSDDXA0jkB6Cojg0JwDkMYn8jVuJZU9xkMoTBMGyDBvAhjEZ20ExMoww2SGdoTAWWAcpwFT1RsIDEcFBbrkBm5ISvQ3PYT4FyyNHkZQz5pUmUmjMtRumuRHjUoRVF1pdw7rTfIdav0Oao6RebxXYagkR6IQ2R1CRCQiPSoqKiCs1A1FuAzyToggP2WZBSobM8DGshqCMHwoITAkQZ/iJMn+PpZgnA+RpPVUaTdg2o0H+1Q2YZcEsPZ8DXktMaEDa/AaGupQTQ1qoNStfoQ4tfgrejDY8zFPOwXJXIm3E6i5LRNuUSQjk8Y5HDHIywomVFwVialPQCCdKfg82nrWe+CMayQjPO4+0ef8Ac/JDKGnwMhoZErqK4JmHhHiN2Xyh8MjUY0iKjUEQaDcgRERGidn2JyM9UFuD6Mn2FqJs7AzxER8kKH5GiDDDWiNRtwVGIbCN0bgTEcgAFyGDTIxaFNhiGCwDTRlA1Ro9J9kHjDPVodPKnB7UrKeu4nyDM7CdE8CYmJlE4k3E8CdGLUwWj1uVfAlsT0T8gishMTKVMMcGB6A0mOFhifsyRENCY0nqIY9GUcoK7CoqYNJqAtWo+QLdDU2GjFMeZNBoQaGtmA8xxkYaIxYMJsgLPJwMGps+ycGgmaici2MOkqMC4Ey/kAcpT6PoTAyC4iPAJp4YqykxDeAxGnwJkA1DdhZH5diCbLI4NxNzkWGcrss/kF9gaXh9lTFX0LLQV2QlbC4Dy2JlG8DY+wGnJoPpk4blfZWJMoQqaGOioiEU+xWU8wJCIGj0oK8HiMmBLGRrJAR/kMnijP8ALUswE4HtjgyXN9Dfr+oiI10J5HjZD2UQ1JunRzxDAR1dDqeU19ninho8ZRtBjYC5Eckcl7Kh2LweWY5CMRWXJSlRRZ2f2JmRiZRM9azA2emCMnRGNHhpUjupoPOaP7MbrI0KcCh+CfRGkM0hpo2Ezc8uaGkrghFQNYFeDfs8ZPDRnk8NCXJGe1YNlhaJ5wUJp43Kjy0mTgSNx/R4ao0IPgPLgbabEtoQR0lNgspNHQIIpwB5SHH+x+hDkywbAXyHsGoTsjISZPL1g0PB6tDRoJwTmx7pieBMFNxrghGJwTPFyCYmIJioRWx4E1uMW5YDcpHgQzKNeBolpgomFE6ePowfYPiBlGwJKNKRjRskNNCyMsBXITuoNJjUFqCeAWGqKN5DUwPDAD4DWMjRgs3RRDwGqZQuRDcHSAlPyJm4JmGInqhT2N0ctgWIyJiQYTzqAih4Fn6E4+QGJiXqMthUpqNyGOEaQhM0E9hMyGoWFYnwT1FBIxQTaAzrhtxg9EoyoWApVoh9gMJnsatC9lbRkb2ov7GWoIioo2oXgom+zJCHroj0y9DwkJEzkYglD/IzgTgTgDyf/D3YLuFRkE3I6o2s/oH1aJseeGkJLGv+iGTg7hqzfo1ZNfgyedz1VuBMTASXUTPRiYnHYVlKJILIhmUUvI2CmiH1KChRMTPRFZg9hD0hlHnNGskAaxoYMENB4CcFP/aHtwFnhrI0QhM6EwQSfBMjREJBOWRnrWeMiYmVpiyE+z0aTINcGfswQjMDWBhhrwNvsTw0Mg+oH7jYH0ADIN90L2GcYHnoxu48wGXH/BM5HdyDR6NdEHT0jGjxUe6YmUTLnQ7RCMTejBmqCmzKJiYmEm4ggshJMCbX0JzHgYZVwW1wRATXDP2i2gUTYmjz/ZO2OlCGSMgLHsTE+RozjGyeBNoHhFvYmjU/AljlkYQbvA0+BowgNtwn0GJkauGjiG32C0NE4FAKLqLLIWyxdZPH7FRwcYpnD+h6wCxGgmBMwA2RDP7E3KNwIJzHkpubDInpBhlK8jFnIbrEIzIxMBBqYpuDWKhNrQ13PsYtyob4Yoeo8B8xwXsmNu6mRbDoLIhVCpH2GB9RVoimozBjgXB6w+ghHBBLoagJVDRETY/x7BBnYNqf/KtwnA+xrI0mo1THo/QhtTLLYJMZ0Kzt6+B/G4GtW1+DQDX4BfRRIjPRYZXIm3FyG8YZSwxqJiboEhUxhGCKUwaOxNhqS1E4VaCY3sJ9ieS081lZgTMEYNDTGjw0RQkM0M0f2NYyPoHReTBEQfAjMi7PZpPVaGseB9DzER8HW/A0X8n4MckyMaIhojGeawvZWW6jQm0uhNPG57Pgb5KjHJGas1GicanIIv2TzKL+gdgRwPLAxjOBHB/WQwcGx0GGnScAAbpwhGsZZ0NEQ+z2aZHyeYyEhng96won2J5Nhnhic3B6nhMTEEAgim+RpkwMo/ZsXoYtRYAmlmv4EKJlNXgteR52CG1Q0uT9A0U/oJGJjTCthqMrQTo/aLGCR9Cbg1UxLHjoM0Bg+BoSzFgYthpuhjIOrVDQx+g6BrJBqMrRsowjHaAnTxg8NIU0cA5At0ITUgkE4hCDMokbBMQYicokF+RE9MCwS8hbZkJwKpijbIozTDNUW6Dw4KNROkltlPDwL9jPsrHEuS9GWhqlKivgKVCSfYXLUWUPXLKMMFUjhCjYiJgSISBKf5mH/wBC1atN+BooZTpDzbZLjo15pEllTNO0NTy/6Et36Pkrkrkk6cNhMN0onjQFRDQrK2z7FKj6FxoZFzDBcUTKj4ohpjR5g0eP9z8kQoZkphg0TOuQRkFzoY4PSA0oIn9j4Aajg0iLYhHdDbQ/JsfgxyNBOWSZMAsHlMo1E2uj6Qt0PR6EITOgNDBoBoa8DTSkdUJfRg5BQflOgbcBI0HncnQh1tkePY3ZaDBllrR/gQ8Q9MHiIj5PPRueycOxAnBMWBh6A12fYsHhAhMT4E4wExQLmJ70ZZRZHAzmPzCtmboKeiRAgmAE/BFuQjQ1uPPQamBqaIwZF+5TDQBtQTIyg13EyXTJmjoHpgJBbDR4DamNdDw0AadyNJmAz4AampBoTaMeRV+BEwCimmRnnsaTFNYDemJY3RY8iewmJ8HYAaR9FpRhBokTMEGk61gdWimja7CFmexutRtsRrQgxuxRCNFgMbPwKoVwV9FfJWN0+xJQSgPJEeU1MLIkj1E1yLYJxECfRHrSJasipiQo7Bqn+eiIi8i8geDJOSdswXpn/wA3G1yMprWMk1FdApYEXh1fRN0HvDVGX4I5lP8AQU9ozwmyoJrkXIrgSciw1PoVPUUe5GblKXsTrFuQL0UVL2ZKJnqxMY5sekGsnl5GNzc8JmDFIaAlBGI+gyETGsEwNXFIemCNiKZHwEmx5aEyQhMGo0NE+hmeTPJ6aBWalf5FyPZpQ1YZJtDUcI+RpEo1uPoNLomYcPJyL9Dz+joN0a8DsMAYbsH1OQPoA5RuNhhohuaHvEQ8TJIe6wIE2ilKl/8Ahg8U8bHhMExBMTOUWGBiYHCBPIv6MWuoncz4OdiKQTE8ibQn0NKAtCMaT1Gg1BpoqCsZghklgBNoynaIgq1VGr0HrYcsnIhLQLYQ8GYfEaEQYaaMPIljRgINCbQscicYtwxhwR46DUU0dA5Gf6Go0eRfkJjdnYINWKJBF5GwMONliGfkI2Vgia5Q1qCHoNS65GwXUVKAmmi5whQE3ujxkUGi+z6BHIXkl2om3/sWQoYlEnBMH4IjwsBmiRD/AOCxuz0vILyPRA2wR4iPjiPEREeVkeDxCbE3P88jYRMQRk2si9gXAq7RcGYyNxkAxNciPFgmNn5KgqM8FEJtaFH1F2FgW6jaE0Yx2fRkTICrGlP6BVIT/Qm/sruhSlMMhGe8RDNPMDD1PKZgSHkGD7EaKHUUz2MjI5GgaIJQaT1Q0mNNhsKmQh+f6KzXYqKiDRpkkZ/R2eNRYfZXdaTejVVHq1wRrsNoyQ8NDE6EPIy4KYaHkdBhE/R1D3oSRkMJh0GXQRJDFqN4Ogaho8B4DWSQ0PknZApWeUeExMQmLkvI0noRgjzS0TKEExMIE+xtOw7DuOYRszmZUHtEgmJoVG6MckwQeDH4GIjYom8ia4M7EfQLZYI1oJwTXYW1rAxdQ8fISwaE5KGHAwgDq7NRL0RukHoMQaK0cJu7iw1yAKQ/IanhqimjOOQt6kSNaiYmJ/QmA/QZPQ+xPIm9RYEWYRUMJ9w3TGRNbP2JG8sjdCbTyUJrkHrcwfY01iCdoXI0ZEiaEkElqkNQSIjwk4QgkTJ/8fT2qKilNRS4Ky5KUpSgpey7lGLgp9igq3KioqE8ZLnopQ2MULgwj6LyC8j/AC9FkMglNjNeAlPVROpk5NcJp1Zfg+GlZaLhohBXUrk+goV0FnEyNCq6lXJTbUrp9RMTkCQTEUpg+KD7R5aDDR5TMEGDRk+CMazSb7jRCEZ4a7YHmOGQ0IH5B50IyZp5RWf7mm5XA3dhnlsPsNNKihF0eHpoNDRRHDgmh0zKdANFlmGweFPoOEZNBiMOglt0xjOCWRl9R9x7BrMJ2ycs9Yz1hGNQ+BC1ExOZEk0E6yUNCnlNHhMBMYhUslGAIi+iWoALQOUQTFD6GGiHjfki+j+wQyhtyK1go8oat4G3Qaa0EyIHYMaFn0YuGXeFT8I1MaAtkPDQQxgxDWBiPUwMmDDY6DKeBYGHUQaIiGJ9jPLSeokoOW1QhbEdATE0J5ohwmyxNPQWHgTz2JtbgAaaY1Lo5FkbrVTD0RMQxuqP7FfIoUG5ojbgbJ4MosiRKQJYI6QWh6QSh/8AEIbClKwNjFyUqKIPAyQB9j7EckaEFGwUYrgGgDfQ30ACCCuCuC9F6K+CKARyf+YP/MH2I6NFpUai9kFZQDgdBYCyyPBpFLgTpgT2TKpdgvIhNj/GxNZX9Dap+gaci+Yi7PDsjaqbuxqNO5TX2j465qUooZdyu1s4C2MXY0aFUMDLdFAuosGxILYJJkTKVU+F6lPQB6nwNHw3MBwgYZGzHJ9kDp4HvIhomdBcn5/o3CIjPGdDxZvBZZQnUFQLs8Tdsa4GnJCDQVGBogwLFsPPQwHSWYOiS2OgyHQfsHloLe0ZDYCAL2n6ATg/sjPNZqIho9GE4PCwemRMbgkFlkTTB5PRHlNiYgCEi9iZOgiD0sMu8nYC0Ku4sBM1Z9MCaY1uggYkZq0GGJsSUsWg2mVGjFgTo7BZ4OHQT1BCYyM7GoRwR0BTkS0Zhvdxrkasw1BozHgYtUMNDQk1vkTJ50M4jZ5EyOcqUwPOUfYNUw4EsYi7IMeEJieBNzAsNT/8zkEjE2sCd01E2hCIncTuUxqeo1GrKGyy1Ey1QkaK9Br3yUWUYRLMi5iCUCHojwkJH/wDcGyjY2UpTUD7GrU+x9ilGBJA0HDg+wZyJhp1Pufc/E+46P8AxH2L7Psz7Gu5H/7SuS3r/qN4A3sVTETN6n5ibk+x9jVqfZFdHZj4Cy1IR2ZJPKJ5RYvoKuBdiKLijJwQgH2PsfQrg+h9j6CFQW05FIgmaAaIUUJHrgU0HjLLyP8AEf6CJ6pfoe1CY0cJUcbAx2WfIbRt+ho1Zfg8TFPfoNBMuRMVKVNTsaiuyie1G8VlI4MsJidIurL2KTULT0ZSlR6MZPSIzyI+VQGsYJMjQ1kEjHI0moQjgbbFrCGlyjoNEz2To0R67la7NHYnXjB7NcbH4CNDwDTRkwNDrajTsyyDWYA2B46HYIT0MVAwaDnYYHGP2QAMv7jQ1AaIzwhM8Qh6QeATPRYBUT/YoYhrsaaiR4TZ6XkomJgQxPsajsBZdRguaiRnechlEghqILKI0iEgPKGqgHTKFhkULAuQ9wPDA00wTIw6iGJ5ExI8MbjmxBYHoeGg+IGwVN4ctmNDobDXA0cYxCDWw0SaDU8iYjsGciT9ImDWTxhmGi2MWxVwab5E6J8DQULggBU1RNBOiZwMYhG4mmhqxqVMTA1KtVsFTEokuBIgJHrMEEoTJ/mm4NlwVn2MDUchj7H2KCCeQaiBqHsPYfiOcnUuan3Hv4H2IFJMI5A8Mo+4uAHnR54gAAKK5Psfdl7MvkTcjZr/ALE63KaPv/ZfJXP9lXUInW5zpfOpxrwJ0tWXpQhQq3E1+i2XyfcjoK2g2IIo0pD3PqZDRrDJGnAPx/RZHKBHB9RI9SOStafQTcCQIqNoN12l7K+xfghYFCa2HFlsJsXkf4JpGRsVbhxg+hA0ougJDfjENbDTuV/R66I82Mo5RBAqE2sCjBwKhfkVciaehk+gmNReS51L3/RngtBoh7w0Z5jM8lyfwmhrskZ5ayRg70KHoQjo6iLg/P8AR674K5A9ov2SbQGiGPoaMmOWNDDSaDameQwfR0hRwZOjpYHRDIdA+gttOG4RAHKPDsbLYcBCcgnD0hBDXBDzinlFYUT/AAJ8iCMDRDImwQZFwJwTKLIZPcTezG7nCBj1H0S98gJW9R6hyAgnSvg+w1wNcjU0MUa/JwYw0aCgTpQ40NUcAmRsmTUyVMWeRpXBmwRI6lRlhcOIbrYfY0mgxDWs0JyJZEag1kYamgxON5KoBMZBZ8iwLRpNmUCIuJbwOWwLEy9FwJifBTUmJeCiZGugoG4Gpi2hPA3UmMkRNhLcIgSEiCVEof5ZuFKVjH2Lko2CoFwBh4GY1uoyxdG/I2zlnCfiNGsMa3QH3/o+6GB9P7J5f7FtZeh9h9gfcjkwak3DI5R1K7PuDsNZqd2TM5IHjggSEQvkfBnEsTQtamoTaU+wWMBc8H2E/wAgv5KVFE+CvgTfJXuVTJgw0LvTczyyvUr7/Ym/AnT1FblE3JdwUX2KtWJpqJkhbROKQNuRLrRYwg4FJiUqIRwLA+wq1yfQSTUFE10VFc1E8FfAnnQZTCE8CdWpeR/gmuD9FlKb1HckGVq7D7R3BNlX4I7lP9FZchQp7JiYn0J7liFyFkBZZE8GTAuQkEy0TBsU1OgbiM/Z2RRnq+g/ImI+RPkp5aGiEZ5g1gaQ0G2g0NIh0QUPTcr5K0ZVD1a4Gv8A9IxoaJgaL0YGhhLRFP8A1HqwJ4IseJ0mqh1HUZLCPZvAU1Cg4yQy4E//AEaIeIZEe+w0NHqnAaEwT2NGgnwJhER7HjAY5CiZRMIeC9kdRLQIvUZhUW9cGLWn4DbBXcQuCMr4HnQeNSQzRptga5GGKQoQkLnJqNBhpoThlMItwmWhWZQt6aHAPWxsgtOaDGUeh8QB5YJBoSNWw1kYeA4yikU3KsWFMAmaiIJiJjqHKM4ci5oNWx1EWZWomJmAQyWin0VPKExqJuRCO4jcgkeIx6kP8pcDZcFZW7PoNlKMUpRzufYaoawacjxL5BLz1F9x9xl9BvRvyPdQCbqONx4jVak8j4GkeNp9qWxmuR8AJodxepaHiaCsr6KdilLkpSlKJlPCcKxM3FcF0wBPPQ0KeaUTgmmpoNfQQthSiaKWlKUq3Ki4Psv7Lkgbz9iwwIfQjkjkt0NDYuBNQp9hdi9f2XsNe5QJtzHcjozCsz7CzKIZasCcKWg32BOMbE+UVcs26LyP5yJ6oxFn9Rt8wZUZrjZj/LM1FX4MrW/k9tgo8B9D8lKKi7CfOpVoV8nbBlE5JRfkXkGXdnxxHhUTPLVPdorKylPRohGeYONRiGNtiOU3IjVgk6PbczS9ITuha4eGlKiNdkYQmw0ZDDGhqoTqN+jnwVHiCaNxwdBmLoBTUaF7D6AyLLx2GqPDPlhDytRDQnArkLyJlwUTGe16KJiYgtmotMMTI5ABluwVvcpqbomwwgURlAicEJRp6DQfIamn6E2sGUTrwRjVGyGVoFbymoxPAkeGhBgg9xvwNWtAY6GwVI6CcoacD4DQ0hMwADQ0ONBMjKAh2iBUJ8jSeR1PkWWQ6BT0GIyjUzK1QIJBB6FPDEyl4FsECQhpgMiP8dclQBnZS9DY2N4NQ3isDnUnnQRcD2YG3JwkjD++RjXyPeM8Kack8jSEzBNGXBb1HiVD7DrVjLzyM4IrgqlFFFZboysrE3S9lZWVlKUomJlc1LnUrE8UuKynjJXROuG5YJnjPBGYMndIxqanhsNciTLAk3oR0jok3IokM6bjTsFyJmhRViuA0yMyhNrEFdzELcDwIVE39m54rKyJHqVGeWO8lIGXYtoq3ghk5CqmOSvYrQqYqymUkfQ1k7sGuWI/USTUGOCoTm5f0VwRwebyP5aJ6z9GK/SJBy9hBvOtsFppoJm2DPgpgrWBMbKZIbQmzsi5NRk0WJnlCCGG5TXcjPZnl3Y8JnlqhNj1hGFExNlL2ekRBoYREJXR7kNNAxM4J0e7QnNDVSMtitrBcnmE4CIT5MDRgdDxgxLO/AyLL4GTAjUxm00MOo6KhTOJfgbNDIbINUYaPlaIQ8hKHhOCZWJ9lPFZ6JgqJlEECf4EyMgsAONmPkH/AMoPlBBBR6HjbIP7GGhh5D4CbS6EUaPIw1AQFG5k1FeHozRMMOfYJi8BbycA0MBgxrkw4Gp0a6GugH/QTaYgKDUcwkZSJjTXZcjV1GgtrA9D/qBRPgTE4xBvJbDE80TE+BsTwTsgj/GPgqN7HijZWNjYwwkHIy+g8tBtyNxnTqFuMuz8wPAYanCx7aVRs9wNzFh40c7hLxwPifb+gNh4ajbZehvJUmY5LkT3AKbAsiY9Clp4nQkaLJBoIQNcDRBEIxIjhtWTPQlgiEsmh4w9WJcn0/smxkrI3EMlPIRfY0mhEUpgxoY1o0k+zV0JYgktUEIiIgItkY4RmH+hD8f2P7H9iVGmQSZHR3YU+jeorbGdK4E8KKiFCiwVifRezgYnNxZCawVCFfQFsI6I5E9z7CwyCpiYXkfyvwNkNifRjgnuNbQnMgtrtDTTymvwekZ60UCYqE0zQrguQhkJiC5CoTCdjozxGeqVPfY9WuA+goXBSlPMIZR4g0JdT7Dwx6DQ8MTPdmSM9WQGqQc3JDX6IPdBvcDWNB4jNdDpFPEOo5joNfgZoYv+S/2fmIYAHhGGhhqHyMg0wp6bifJRhM81njNwLOmgUTEMbBUVrcauxIwMuBy3FfR+Y4ztBTBcio8LOGQehDKIUQxlCZIQxsjnBwDTQnAFmLPB+gnJm0LaIfeQ8ZhAW8wloJyNAMRNkIemo2jDDDgTaFKFW4hlwcwsBMaTGmig6FvoctgcB+BUTwJvoQchD1EzTtm5/iKhtJn0M20bbHWC4lKUpRvcGW4lD7ANuR/uPA18CfszC1Gga/gToSfkC2bG48B9x/oH7EmrA66OppGInZoMB9T6oe4/QPqNmN1mvoWXRr6KbxoXMh5xyXEFhixhj1NSGok4KEfH9kd2EkeUt2LQNWU0MdnZENH2K+yqFdArMninjYwYEhdCCdD1KeiVPyekug0uolDzkxwPUvZqyEIYREGASxoRkYfYSVj1ImQRWQivRERcDRFShJoyOfRH2VGOjrYWGJ7FGGVoLk6PLQ+hHIsC5L2NsrgQSCZ9CgcoR1+hP+yH8lE9Uh424uph9OB8G2SNxJxt+jzueEjzlCcKfgKthOlVLexM4Cy1KuTNiKFKKEppoxoaIfeRCp8ER56GGCQ8WF/R+ClKeWiHmIawcA01qEFAj52eGkQnbIuBp0aXJ9xs0KLSDApg1uTmHhmk3oC9kM9SKC6NY0B9RhofQ1ajTPeM9GicEaKeicBCbKWiMEM3Jm1FPFE6JlEyE00KomIABy3NrQ3adgGAFUJ8nhZwxoaYxp/gGg8BoWQk3EzDBaaBDdMMEjcGap0w9RTOohmGXQwgDiJbDQww0NWx1o8CcoaGFV0cojkDYOTAqExpNEeiDUaMU1gk/oFwTkbAn/8Aggg1aH+GbRqK4djMFGylA4RA+Zr5HkM5G3DG01HmPufdDw1PuJ0o8smHDPqPYh2fYY0n2AzQ89YMvHsYuFNQ2ZWUpey9gmXgFphhnkuMCBJtUQUCT2Po1ZM9E+xJ7CELU8Uxx/ZSiPRKkZMamSNiSpgpGCVIha1GAVbhopU7MNQpCEQIjJghoPoBXsdCOalQ+hBET7EjHBGTohCMS5KWSPorRH0ExSYmgm0KgK7EiOk6M8C7G+D3rkZHRZgZ4i7PoNZyUFL6I+AoiuiaHAQ1CZVuUom4FwL9GOBOFxKV8l6Kuv0J7heR/HwrT9B5gdS2GUtib/QDRqmvwfAkFEw/AT5E6Fd1LgT8GUWWoYExMrG6bHyNA0eXYPJ67F/RciZRMQQa4GEGjBBpCuBpPUeBmw8vI0fFEf8AtTwxqG5RzUg49UPfqE8x2jKXHDp/8mITwZDDlDFtUcaMugAssRkyNDTR6J5+xqkJyRnhI1ROD03E4ZmCoTE+ROiKNDQjw2V3IxMTnQgndULQTrAAALhD3/YTTLkEELUeMPUeWCCT2JRgJBNpi5i7Ca3GkwNNAhgAXIal5GrWDAMOUHAVwcWBs0GsiIMBo9gGDWdBh8DKEK6C/ADkEsTo0NTJTDwxD2EPQyfQLgyMJiH+AeAUpTMEVFClKB8j7GwNhu2N7qNR0P7jchbjx5I6A+I2Hu3GX+Iy+JHJwBew3hZb3GxS77DTggCwFkUpeWfoGoP7BPB4SwExRpoS0MEtSm/BgVcMwPBoZFeD8mezx+ScmKec0FWLkbD8kpRMEI4BsSiQa/sWDAluen4EM8XJsJt5PKCPCPTPR4p4XZ4zU6Oo950Qglkl3+xmyv8AzKo0p9z7n2PuNzULhufYET/IkfZueiQktHqRcmH5DA8tBMhtuFZWV9iYoKUT/opRQXKE83Ur5Fhgq6LyDwfxJ0v0PUBraIcmBi4+xi2iby6/BuGeA3NhMp4rPCdMlQhPsb2L2JuRcUahIfM1QnZ6M+ClEylKbHaGgY0RjSeqHxY1sNPoqmmp4wey4EesrwEGgnA8mjBDG2w0uBrsPaV2MA1ZMGhTJypmSwFkMAk6gRbLAEyRcEHg8J/o/sc7pHyJYZDXUm2wlqmNQ9dxOvQsMMzyWCYhHq0PorC5GJiK+xqEt5wAmogtvg78gVAEOQTp4/BCK5GnsPSHQMOCtCf6FWRNbkXQbIE4AvwEE0JvcatWFKMWhhN0fYyFsoehqDT6GoaGkcA1DRwAZTG6MoBkBSxDRRXoOQYU1hZAB5GgnwfzaVjrHXuQKUo2BoMBrzR9Bh2joa0eQ31GNIwafY+DG1GXodbnQ1ByY7wF9xtStlZUNvUrK+S9jwqVFKNiZQ2CiNBKYIyGwlg9KswRshl6L0DhjUFHqLouIeVDwlgiYkJEFhqTOpELWMWs2MQHH9lV7LseiTa1EiBqJZPRLo8pNvBXAuwuRF+SIwEYXsjFeRLEITIGKAIRk5KJ/wColwQgmI2UNO6FGoo+x9hRHSLUjJghkJuRHh6Dl0MGBLoiJsRCRCE5HSEGf0em1BKEJwSKkmwDKPFEy2EE+ClQmFKXBqgkyfxHqA1dBxjgZeX6glbrGpqSvwYMFJwZ1Kz7ExOhUfQnBPPRQuBNrQXUqQ1k/kQTKj4mqe6PT7PRYEy4PF6Qzy1gjHlRkcD4D3NAadh5Z7JiZeD1iGqTYapGDGk1GTyxi2MAkbqdJjkhgrYT+CGhslTVqEXKyNXZkgLxGYNDXI1kjGnwZWBaHnB4RD4DU1PPYmf6nhCFExM9E3RP9kYjJRnsKnkUYm0ClEBcsUzZwY9RBgNwQAmjwicDT/AzGggAMrYi8iwwxZjSY1wCyFkIAlbLRpaCw9bHSMx0Gs5EMhsNuBEyIxpMx4G1GtoMBlasGOogT4P2DV2JYnTDRS0N+Ai1gl6ZJgsWx/HqG4N4G3TzUN8AxsbyMPAcdD6YOAbnseWoiWnaPEb7jRLLBRsYJgazcbcjH2HODBqCw37gxoKN3cb4LgYbI6PsCCsbpWXEE2hJgkLQRdYlA4gjyqkVnn7CSskeBmdwREhZyQ+gkJdCQkRHjUPtn0wWhmB+DzrqL9i+jxGyYEAkJCQkQ0CbWEfRBGiI4QktkTEhkj7Esw+gugNBCBBImOyEUkISCRBJA0OXJD/BBYGoiEREREDTggSUnRMkx0JcEIhCCRMGTxCI8o9UYMEREQhCEIRkIwg7yeIjREIiEIIZMiZWUq4KVcib3ZXuUTL+zsh/D/AyNk+jagOS1uMCa5QYO6QiDRDxgKK7iYnC0VbF5KioEFYS7YEgk2IPgaGe0RognZ8KZclDU8sh4aTegCORjTWhRA8nho9W6eEM8NEZBoGgaTeg3YfTA0uBMBeegOtg6zoG9GTRoyAtOB+w4cZlGWw1gjINDTtRdaXB7xcHQj4PHY8gT5E+RNdl5EbjXBmmn0WiDNqE6JzQWwQm0N3yJegmSAahy1EcimAOEQTpqeIuRrgwOSCDANNDZqJEwYeBNgMYDlGGk2Jew9aER9R8RrlFWO1Gw0mOdBoY4xsmNbAPYSaYGpmATwJkNRL3E+zD1E4BDSeuC/Afxtl6PaobGyjZ4o2VjGxsbAm6jsy4O0ZwY99GKmsHb1Gt0HKO0+wbcjZlAGG9HlqcjJjbG+ygpai9lMcMwNswUr4LqPTYNQmRJdTDCJrAtnJcw9AtD1CWQ/Qsi1EiCCUR5Rk9stdCQTGRwEmJMhMiTEINQkJEEqy+BFOxJbkE6MsyQSyREEmmJCWSEIJEyBNwLuLLU16n2MBBIeQlghCISIyMSJkh/AQgjEiEIQglSMGIEQR/gaxMpUF3KPQR/E+xgbJ64GZ639CC1fwcuW4zz/geITsyOn4G8ibRSiZHIVkAmUTaWNBR0NqAstBPGSnpnQ+EfDYJp6MT4E2IR6NHmOBk6GidRn+41TzD42Ks1ZNiHnUrng+jYHiO2V2OnBrYgjgmhOqRg0Oo5RInYbdL2OnAGXkQaRCRn+h7SZPDV1Jgj4GnaGWx6VgnyJlE8FGKoxYGAvYzE3cCyyJoTYueQYCMeh+jyLejIFBTuI8WRIWnhrOBoyPhgaaGjBbITISMT4MN5HwMoQQTEzkE1omNJsS1gNqegwBm4lmbGo2Q0mPDA00InqcAw0h5QeBGtBiEPoTGyCliY8jXA8MIh7MbLgzyQSPRsbLjJ5qLktO2UbGx4YMI0+x3ox2zWa8sfYZbPDHG5H6KDobXsbDDAMvEcjD/AAKoOBioo2Vjc1NFI5EhA+h9BnY9Tw2hXcIxMVimqKqBnhJyj/Y8JCR6JCCITODVmWyCBUVEj1VCFcHIRISWhIsCs0IyCy5AghMkNAWNjxRXRhv/AERQSzpBIo1al0H5kcg/1k7CxI4I4OgSXCETITJESBE8k6JiiPwQiIiI+SZIRkYNCCEEof4moqPbc8RhGFZcFR4T5KI/i64Hx0mOvwC0CgLQ7c39HmEIylC/ZRBMTE8gmx9BQhYcoX4mvAnRPB5aGj1aoM93dhvbRjmvB4TaUG2yPoVXUpRM8Q8PKHlhmSFFSNCZ5Y1kZ8WeTJP2RkyfQP7BpM4R9KNWAIZTJ9hZNCg4y0a6De7HZBl/4GWQ6QGhonJJk01PaIiIiInQ1i7lR5PRMQUTKJ5EeGI8ZkNdBDVkTu+RMTLRnIJrgFB65wdhXcBi3OUVCFQIYQGjGoNJlRshMmCk0pbh5Gj0GmhD9AgwmQkeRx6/sW60jJoOTMGh0Db8CGsjxshqgtQRMHCNIYCQTLDECYmREMoNH2eaqUpGJCPGeA03K6XB6UvGhoVUbKhj9p+o7Y5eoD3jxwNmyGtROx9x5jb7GMw3EWUbj7g5rUeVp2G8jF3KxonKOD6GeEixSihmTyVcFE8nhM1RJQpBOhmOv0Z5LjCFdwSF2eExnB+QeBIECShFDwy4oDYFqRDwwJJIIyEJgSzoPgJJGBCTPKZIJMSBI/Is7hiyCnYo+hVAILhsKhZEcCWIyIwEJkSwJIm5MHlLB/ASINcGokGD+HT+FHoZKUb4KUpSlKUpez/QIMEIJwQkEQiPjVW4mhSqhERH8JpOGk12OjeTHjfUMgTX5rk/H9HlomSBTxQuhUfYpSiYnHQJSyODLgp8DPdDGmj2TaEgIuIVnq8oaDWzVgjJ9gy9DPSIRTPBUPQqPLRAkGeGsG5OgHwY1KD6FOQNuAZNAWcZk/5IaoyD6gweoTGCTIU8bHiA0Z5PTQ8pwomBMTh63kM0Y0ZExi0Ntlij1EHrKYuxuBJYGXIggy3PDV0GNFoOMfAaGrYxFaE01EiY0mMXAIWlbipGAlgsWwOPQC4zgYnlDXJwjTGhqxo1go8ANRiZCWwEGoRBNNCGylYhLkQVDY2UpseW0tR8BWDlG0NjRGoTNRqAzdibKPIZyWjRLA3uo1piGz+h5DGQeZY2o+A+QG9y8DZHJHBl4HWT6FclxDNPMEthIESVeoMWGXsvQ7sVTBGQ3yM0AmlIEiEDYQmiiu4WINQdAyYEtyEyQglk5EUPoyCJ0JMgmEVmLqJxY5EZ3SOBVMBD8iCRNiOUSYigiQSSFNDylRIigJCQldyIIfEh9BjkUMGODHAn0XgbLg81lZSlKUpRsrLiFZSlEylZ8iY2UbKyjZSlKuDHRhMn6JmEZ8EZGdmg9KVH8GsonTxEF5H8BDEwmXpNHU8ozzhbXTk9W2fgGKlYnkpUFfJSoTE8kdqJLqLClPnaqg1MrQ99FBYEwkKpRZR7NXYrZjqwaMIamRrAz2h8OHsJNxg0eETRV4KCaM2AXleRwtDrLaAAO6h45FSgNWo70H1IbDQNIaHg9GekIgvAj00KJjZhTB6JzUnRGKifIn2UaOiXg1cggP5OYutUEgiFBBO4OhoayIcY2Gh/gQHUNQlonwNJjb7K0CgnRMWwqY1Zh0yMW2BhDGWjNpDExrlBsNCWxiY0xoBg6tS2jEsCj0xEJRIeTQKNlwNno2PgZtBtDY2MOWP8AWfwDQukHkeeHEdxzmgbo8x5GAbjdoYx7APDUabjRPUiGUs+w61LBMo85Zcn2bG0EJXk8Mt0JGIo2ehXpMmjI2gjJ4y9wgLASBgp6pk8JViQ4EEqxDUJCRuCV2IgUXA69BMy6LMz2PwEu4lEvAVlkXASuYJNfk+wlkS4I+AR8kEVEwQ8xiQuxqEsQikIQ/gUpSn+brGxs+CvkvRexTc96+ClRUfMmU3h63kfPJIa+ikw5FQVoFzbEvo9WOl6GwWFRFKJiKXInNBSJ+jVCl6YmDGuBo92qMNNM99XBtLUaMX7ibR9Co9WqoNNBFcjDfUh6M9Oj0pAkHl4BHlgWIG32NWh5aDihhp0EBvwAOPIiQb9jaN3GGINNH4PknJkQhanlMyYmNk8wzS7aGBMyCyE6JkJAVMT/I1Mwql8UVvqaLTNpsy6iCeIXsZBDI1UNQaEH6SNCZPUWInTUYyiIkTExOipiGJaJbD6lRstBpuWWBq1Q1nQ4SA0NQGvyh0PAfFwZqEQXYT5C4yeGz1bSGKXcbKNjZEsy1DvceOo1G2D1nCPGNjQYPLUf7HYA/3HyY8NQOhxqRyTtsNloyhvll6NA3gEw3PCW55W4wmKysWgk3oMudBSRaHhJNVm0RRK4EtxLhgaVHhQweUsHYEhEQ/QXISihBIR4SbEnTEiNM67iKCwwLMS7Jn0OA0CUJkjIxCChIQWRCYEhCEAkTJCCQbnzIgkQYlSGhOydiMcjUPOODzgT7LjBf2VQxwecGKXbYbRgwYMWDGDBgxyY5GeMDhiGAiMEzSIiIQhCEIyDQkQh6RkZCEYNQaPavkr5L0Uo9aVFR8eAOnvEF5HzUqIckZbH/VDk4lqn4PWZHTbU/A0FyE6isTKJlZROGLzk7CGKsnjA0z3eUIkeiH+2PXInyXZAm6V20r0IKQY9xJRdHloJGENjb7BoaPSDBmjL2UTZSiaGtweTFB5PDSYyk4Gp0NK6GQTqjDJDL0PDQtuYBiOsaPqdItnWMBYYh8sxRiPVMtE2JlM0WRobZkPCv4BNlEyyJGrpBjVkYKuh6Qt6MW9QV+YsgVgVBBokHGP8iDSeo+I1grRyi4MtY0MgMogJkJCgtsfZD+0RoNQ8tCio3Q48aHCQGhqNGh0AkrM5Qpnu3OytoV5NBsbIOUwjdjtGHlrk/IO8DIc4iwbbn3p/SM5EDYfAgbIlp9SnQ2bHlqVsrGyjfImmwmQWh42gKUGxanhIQ8bjwNB6g1zoI9fweAlBKkdEtCIShEQSUNEPMPoJpwLSAwoLoJNxL9iTgQXISEXIJUM0rgqCwILJ9ESbEIIIJCRGQh/IrCs8N8hUUo3wVlKVlKUuaVnlMuaVlZcHvWe1Z4uIeaysAuSjYCADjYqYnRM+hSrkqMGDxODPJ7REIQhCZhD0FL0VCm54pSoqPfYTdKU+GILyPk+0NrZPUcsB7DJ5UU3kkMVZfgTE8D7PRMpcCYmJhWUpcjPoXPInwWFGe7yjFnoj9hp08p8nho03gxf8mO/9CxyIZ4aDTTEaqEY0NDTPSDQQbPT6HlHZ2I5CBj/AEDajSHyGjY7EXKOnUW9j9QRsV1KinsN1HpaDLLEo0M8o2wQmRo8Iep7Jw8JiYnWVlpWD5PCf5RoUoxaMTuMnochQyaixtt5MYloAoky3JcoedqNCImNfkaGldD8o1PQTaYCakDRjTXYp3FmYATIT3RExD2GUfrDDoN6PoKY9bDQ7IDKDboMUYHDqeW0tR8DLyaalKUYYZbqMJ2KZpwjzIow01FJlah9zCCky9HYMQGvA8TLcbZc1FclV2G8Cbgr7KNvUNBR0iPFZ4TFnCIeUxdhK4SCOgo1RQGmeKxaG4INxaCRBLAhQlDoGzAs6Exkj4EzFYi0RXU4NySOET8EJ0LBUY4H2EYk+RM1oahZZBBMCRNiMSEyTA1CEEsny1FRUVFRUVFwUpRvgrKxjZWdCZcjZcFKuyrsq7KUpSlKyjdRcDeDxWM8bnisrCsp6UKyspSn9BWVlKUbEyoKhsTKWntWXEKysFpdhMpSlKfBCEIRmUeAKhtclRUUqKio9aUomU+J4PkceqT+xHGKthweZsV66Cp0wa+L8BgvZtRRh9FRRMpSlKY+iiZGWMgjk93lD4DTWp5QlEjPKPR5WCuiaDExO9xN9iHgaiq0BZB8BqajGho8tn2E7PSiyekp5RENcjVHxGuUBpBrsZdDJpQRZpBh8zZAFDdHjOBvqNiNbEGiAmMeMDRBooaaBHonyeUxciZaRlZ40PFKNX0JGMU0APUyc5kNui70U6AyC6CmzHR0ET1AaGsZEsbTKFyFhhiwyNHoNk6KNULEQIC3GGhLGDtzoA5BDEsQYljcaGrJiNDA2lqUecmC5KNAGiH+ow8iEzQMuymiKzI0GGT6N0ffAOwXyMB9RutwG+xtwbV1LgqZeT0ehbgWgZHS5Gyi0Bagj/U8RQXFJmhqFdzfsY9KeFqLsSEhakEiIjgkoJKV6CS1NQ+hMYBZaC5kVoNkFQhg0E/RCJFhAlckMDYldCPgyCfYKSQlwQhCDRMEZ4gojFPFKVFRSlKUrKyjdPZMf0FXZSrso3wUrE2V8lZqfJUVFTYnwVWblQVFVhUNwuNC9DF/RSoomoXJUNvJWL0foUpUUsYxWtUf+ZKUqBVqJplRT4qysrpSlKUuSlKV8HilYnCsoCCFKYEz3hCMhAAvRidFKVFRUetxkTwUp8UmT42zD/INzKi1WttwVdfBh3r8ExlH0Z2DcZL2CwIvYmUomXBSiDZE5vqJN8FR7NNHhA1UMGmjwmDxoVnqm0JiB2z0Y3VmnhkOiIayPAwnYJEZ7ygj8hENKDT2Gs5QGHyHRmP0Dz4ILCo8smXQRMHSZRuR9Rb6GLOw1HIMRjIhsJulZ7RFEZ6Jnm9iaiafQmU8qoTuupboJiyUYhaRNNlYCYgzKrgVyFwAq8iC/IqayYGw1+xhIhoghkTImQjkwZImNkJlqAs9RMTghh6iRwj0zBk3EMU0GpExkqORrkRP7YLbf0YRRsbGIGAdtjD7QZb8kNR2sDxrY1lpiMPRh2AwiNBjVB46jrQ3B08sbaUo2PIr5HNQiDUWgNwbBgUJtFZUCUFoeICVIuUeFCg7ep6K7mrBchVuo1dCWITEEgRo6J0Exk6NRczKIFQwRXUWUE4k+wRGJNkEhYPohhogUCUEhIgJCRCHwVnzUpS1FE4VlY3T4PyNiZUXsq/Bey4KxchXybQ3puPLyRHlHvSlRUVGCoqGy4oXJSlQmeKjBTwjs9PovZe0ZMsyVg2V0T2PoijaEzYWRHA3D1oUpUVFR5rKUqL2ViZSlR7pQhBtlKigoUqPSulwUqPgiLyPj11Rg3vwSitsxp+8NXZP6GmtU1+DxD7CZQuSiC7gYTE9ii+xPAmkRzhQTTPKRVHhHhKNNHlDUPalzC4E4xCLiidR4YMlyEGgf9HmdlZFyj2uT2mOBoiGsaDDyHGuhMwZB8/6GGSNGAeQ3AZeIrgw4/RBwbwPIEKzB8MoICZ2j0yJidZcno3JgT5ExZNBQzmLStjQBk1MWTuFTO0R7BBCp9DUOjGw8MjRAaNgJ0JtCIYeBxoJwTo5RNMTIGBOw1RyH1GQW0N0tBrkQC40LuMMMM9g05IdDRLUbzaD/I1jORKVHmYcsTyMquRhuOFWNdyj/wBgatTUN0bUGwbLEKbih5h4a3IYB6AgiPRcHlnMD6MyguRsFeyKMIIKmIJAluzzGcoshkFJgAXYWIkhkEnMIrUJAlTgQSRH0RmZ1RHAkggkEiEsEIj5Gz2bKUpWfChuAoNRXBlgTKVlZTzUUqKUbmhSvgrKysE2Io5yVFXIZKGTJ2jPAboT+i8h2mDQHRSlFCKgQVmAyKpYM0vZT8f2UEFKhMFZWV8F5B6VFPGaZ5/orKLDJeS8lyVF6E6Jo3CspSlKjKKUpdin2KUomVCZ6Qk0K0UogilRUelxkpUVHvEF5HxIBN3HOooa6yKBNciMjE+0VCgNITgmJmCqwTAmUuRPJqKdorugshcy9MGk9cjg2p4Q1UNR9Hoz2nZuCZRPdFHQIWwqaqB5Iwao0ENAa4PmUBrsaZCINciLUmRq6EaDPRgSZOjrBBuPMbuCt7D6DMYoh7VnrQ0Jw9VRMuRNGRNN5GIFdBwWonWOCYGXImmV7iKM09Rbkxy1LmLU7AVwEEKgThqPoRrQTga2YxlGxWtBKJlT1GMogJEjKIYaEvYz4CihD6GbiXsMWgwDANeEMPLAGgdg13G0EgC8zhMYxupQc6jQbQbXLLmMt3H9jwwMcG/0ENt6aG59CPMRembCfCH/AKHjUC1AJAsFRvTxvFrUJ5yhGWD0iI9RUJZEf4GEUPMuomE9FnWISMOECu4sCBR9iYolN8EJuhITENdCXQiEzRKMhCHiCWTc+RU80b4Kz13huUP/ADJRiuClZWVkR5R4qPIrIIKBseXeAswUpekUpVwUrKN08fYrLRCeTOpUN9n2KirkG4Jl/Jc6DeSobRUMKjY0aFRSo8WCeS51LilRez7H2LgoVjYViZWUbYWtK5L0ivkvZWLkZIExPsLvTzERFfJWJifReyBJ+RNG5cBSspUFKylLD7CZSo9YQr1BSOWUqKjz+TYTYnkTP4SJ4aT/AAZNFOYBodC0HlxNdA80puJlKUTwJl7PsIUq4L2xNoLgaOBoRsedcbDyGmjy1ueZ0e9KVHhOF2PSA0QIErwfIhA1NCMag0mPgQaQ1uNTZL7Ddf6G0ycQ/pP2AssoeDf0HqNGUYYcEZWeiGjJ6RiecnrWN+xOMTdyCeIPKNAzUT5GeExm+RjQTaBQ4BqfRD7OwshoC5CHikWw04GWhoY3R7oJtC5iwwdkRPQeNhAUkqE+BBN8DR7C+B62GoSQEtjlpoN+R8gEo19AuXR3uJQ9hlyyJsGXUF1uNdaPaMWsYqo2Uq3FW432N1hnU8QYhjTgs6KgN8ibIwRngNQkeEaHhHlCFpBLMJg2EJUWFATYmxEYg25QgEkJMOgk4ENASoloPpCT7JdiE4I7Enx/ZH0cILAiCRGfgSgkQSEj33PNKUongrPGgNgil2E6Ub/R4Qj07LgKUpwPF5BEdmKRFH9BS5KNhkbKrqNlLk1K7/2bCvJnlDNoMxyfkUMcn0fgs2KYMGBH4KU2NofkoyiD8C00HChei5E4UvSDBgWpgcMG8MBezaFwNuiY8mVgpclKUqKin2L2FZWJgE6IN8CQqKg7PNZXyUuCobKjQuSsq7KhUv2FKJi8FKXBseYQyii9F7EylKjxWUome0ReRNj4V+F/gaEhs3/wQcGpLgdYJrkjBnilEJiYXBS51EXsTzoav9jk4VHp/wC1NcbDUfQJntBnwUTome0BohBoleD0TPLGeEeGNJjYyNbQazgGhoQJBabjeKNNThJD2mUF4wUxqWCC0HxHl2MTkaPGh4nRDxWZJD2hjZKvyXgbCE/syXsfQnBNMaPCZM2GJGhMQTbiDFuQMYjUNJrRchBME4Y1GhtsREfA0MJATaOQQ9BciXRmUJqTwIYmUREzfY/Y6RLeh+Ubs2VgfYeY2o1ImHo2TgMojQeDHyHjoNeo3yNjY2N1jaW4xR4G2V08I85Qn+hvImH+4WhUC0NogbEgR4HhISe5uJGuBHJqLgzYS3YYoskyJMSwbA2mQ4TkETQS2gkFFoI8pXUrYYKaCRBIXISqF3PXokRsfQnsevRRsbwJlyVhseHpB6DcWRvspSvorC09m+y9lXJSjZR51PFzCopRNplzRjZcHm5G8CcwXoeUPsUpVBMwYC9IKGx52P4qZ63MP5NCsep6LCwQrKZaLjQbZWU+wngTGyi4Eytsq7KwUoKJ4D6K9ylwV8mgCoqKUpWJwT5BBcFxRM8Qgk1oClQxUVB2FZcCZUfwNexjVdoMG5ldpBXSk6HEfRqFKXgpRMTKUTVE+8DUyxCORM1gr4E1SkYaOytgeSM9Gho+JME6yo8tHlqkGj0R+Tx0CIeExKg1ijTJka2hl0ONRrI1ngawInqCLpiBH0MsHkPMzkRqNboNWmR4jadE6GibDRlCZ4SNxog0OntoIrKuxPIm+yhYMaCRQjwm0cA1a5EtCcEIFPsWSjAUzYMuoisRCiYnRodCQeUGmhoIYwymAgmYejCwiLMTQKkTEtI3Rq1Hlln6B8mIg73OwZwHENNywS0Mg71HyLkbUG3OD7HlSg2eyCu6lBOAPCupgEeclZng9dYk2AkODBJlBqbgl0JhBtMAiaCFwJEoJCU1PEFYLOhE3hH2glCDSZGJ3uJnBoGlBCEoeNzY9qysrPOwjzcFKN0+BxIKiopWU8XMKilKass+wxcFpeh/ZmDTFhmx3uYMTo/gNm4biYaILmG5UPAmUrKUpSlGer0BM+BHmspS5ClZYeKxMpclKUpclKU9dAbKelL0gwY4NgkZc5L0YExMKBMsG+C4yU9KytPUvRVyckXAn9iZ4QnBMH0Kio8REIiFH0I5ZUVAmJwuMlRUe95Hv9it1J9FA2zEtHIyJ+BGRGvtFX/melYmJ0uNSlEy5E7ml7F+xX2J9mjQq3YVa6jVRFRpozuPJ6MaPipRMTEf+0KjUnY0eGhoabZGeUfkZMU847GMVogaoENNhK6NDQ+A1kaEnAPPI9o89BDZvQY/KMiqaC3oOWw/3HgNEIM95uQh6rJ4ognnA2Swi2GhdnmicyhPuIaExhBVqJxjEd5Y42H+gXAbyZQnRo01IUIZX7G1GkxuZQsgExh9EYm0ZAU8UPow8MW9EStSQ+LGiMNMIkYh1/uI0HPUrG/yMil3HGg8eBtAoj2omoXMPZaCBJHhI9FoLUShKJKZP0EsQS21P7CcwxglRZ3YV6mEofnEj2EuooEJIE2JUSEiCWcCh0SwTGTPBKjIJIJB+D1/BA3NxajgbnrUVGxWfDUUomN5Hk8JlQ3go3V0asDeTJsYkFrkwsD6LguRPkvZ6WnwbG5hFRUUpSiYnDU/gxyJqxEWUaJxkSlUwRyRyQVPoJ9xYl8i+Q220LmmTURSeGRyJWRKPLA+AsMkEUmjUaQjkSDZwH1ErEm5UNpajRLkuKJrZnpuFZTxWVlKUpUNlR709MhRuMpdwJ9hWfYtKygo2LTAm7kpSUMFkWAoUeRRMuCiZ4hGACaRSoT3QmJlPgvI92tRGWZ5F7JuGWWa6MQlOjPBcaGKeUxMTEyiE8ia5EywQTwC5NV2E1gNKWxA8nlnwfTDc3GzcNXSiEesQNDR5Qj4HNjw0mNBuNbQe5A1gY0SqCbWQ0OEb+Dagz8DCUoC+pUXcj9hqY0aKGPaM8whDwjzeSFQ37KCLTynBMYiwmAggn2MQfYdgKxE0fSCaYODQ0ItzkQ22yNJjMaYxFBNidUY1TIzUV4KIAWNxlh41sTsbKHyLkYqK+RuauDTAboxezymebgvY1QnwJ0UKjytKKU2CrlFxS1ih6TIahLoiEiPCbvBuJUjeUhAFwMJRiS/IkuDQEYJPUVMnZBRd2JshIj2BKkGzwke+wI9KiidKVnxVDfBWVg2FLkvZfobp+QxyGOC8IR8qdCoqKioLgbwCPhomiqUbwRCORK+iKfQvkatBbw23VsUJtaCbkQm1Q3XWVITQZ4Z4BWCfBaU80ZSsuBPInoU8XalyUoUpQ+gqKNoTE9ytblsdalSlx0Jx4KRrEsyKlwRSqwaLUqlCqwoIR6VlG8lKVBUel6RcHj/AFKMvImJ9lMAsFZSoE4UtPsJwrhSrsomUoPoJo8wyZ1KIUqDYTgmUqPlRtUvyKyc0Bt/0I8wPwfsom6UotKgTKUonC8FyITmRMtZWJt9mp4eSMGgZ6tUf9nwJ7lLT1iJka4Gjwj8kPW7iaG4eGkxNxgiNxo9Dwkhj1GuozhgD3QSM4Oky6HQGa/oQ2MnY2XQ0yGeRwNDwhk8wSGoU8qoTaFu4CfAmLJ6oTGIpoIJieMCScCY0LMYtRG2puUTKCaegOMA3Ecg+A1nILTQxaiRibFyMPQE4K3EOVieRpgyzNRsaBhpuN6je7GxhvJVC9jcKkVNHjYq5G4hVoJp6HjQEJbnjUeFqfkIuAFQ9R50EosCIvyLXJ9BOkGNcCWRWgA/YfSIWoio1wFsGQSEtgkCTolFGoJD0EdyJUTAkpAqB8dKynwMqKUrKVCyiobSQ2XgbeqL0McMcg5uPsxOj46hsqEylGzU+JOoo4cIIEtyoPYtQbryVpQtXRWFLGULkKXsGVFKioqKilQma/gpeUVMU3PDPG4M8blLk9WFNw2Kz0TyKbnhlYgwV8FKi9DfZRf6lK+S8iYVFRQrgmmosyRI1qQRyJpvA8IuKJ4p6Vm5WUp608PI3wJ5Eyvso2uf6Kyob7KxPkTE8lzoJ5yJ4LsfYqKJ7kKyn2KVBESaGSlVtKVFQUuCnrEXke6Ztk+hOmhl/ZtEKRJ/VP6DQ3K6JnhMToIT7EMlKUpSsWTzEDUPSI9mdBSlyJlPWV4J0SsjBDdPRGFf7OQqGE4GhhhB19jUfYRM4CDpAtSoD3ozZRkxoRyVAZFPA9aDFqgJ2RdkICYYGuSEFkhOiJmYJ09A+xPYT6L2I9EUGrUSvcBBPgTG4YmMxIpuUAFBNA0Nfg0D/Aaa1Hhga5KDZaDFgSMucCe8weEyHfRBZco9qGGGw8ORt8jYgeV3MslwRzRvA3fs81wbwaIMCQmQWpvgWgPNdPGg8JQegtcggJEJNTwjAdI78HQAnogJEaGRMU9EhlEtkIJBbliFqeIBj0QmVlMGClKymTzQTKhspWVlY3NRuasuoSDVFxkpgNz/AGOihT4tjCGxs8WHvVCOSRoTOxI9GQNt6g226w73LkpS4LgvJUVF6KU81Mu54yH4DIZIECYIP+yo/JhlnW4mmjBjkTwUhalRUV9Fpq8FVG44J4E8Ecf2NpCag2sNFwUT5Ki8i4E2Xoomtx6UuSovQmpkqFkb/JUbwWhGRlzA6DJ5QVlEymGfkpSlKNl7KXyLmQ8Mb4Yn3F1I5LinmsvImXJUelL0jYR2J0vQ+wnSq6lApVyN7FzBPoTQmcCzYpc4EygTKVBELUs1L2QVFQViYmejIj3teRogxlvpD55extlX4E09AuxSrc3BMpgUTxBPdiZSifQinoycHs0M8I9VjKNUKJ37HyVGqPSdkPCPLRqPCcKAPDDGhq65Gn0NtUF4GskaRKNJ7G6N7gq+AUA5cj6GGnKDvjltgeQ4ZAnRCuQ9pSEbxD1T5PCZkpT1rPEsMQBhPgTExMg3HcIVMonugEGvwNCGg4HwGpqNGNkVi5CbfInjAh5jJkbGmSj5Y8BtcIdIbyN4Hr0etXA0o23sN08hciYbCVPVMND8sGEgglTEyFwLoTQQ2R2N4UsH4CGwkJAwR8iXGiGgSuosBRoJCUIJYEJHhCSBQrPiqPSsrKy8CexRtTUTUNU0K+S1luS9Hi5KH2U+GlRSs+BuKiaehA3wJpqgNu0q5Gzf2OoKDZUX/wBC5GzPA2VlCoc3C9iYa5ZjkgzHIjw4PhlUG9iqPovDI4G1KaCpCujdLguBMTcwWhtCqFRRlRSozwZ4KhtFKUzwVFQmNjY2UTKN4KVBS8lRcYKiobKeFDxexOaFpTx0POTxsIK+SuFxUXGhTkXXou5YXYrOHB+QRWPsrhS9lyNlE2vJY3X2VsLHOolomnoz8lwbFZSoqKj0vJg0Ky4KiwWRSlQnnA26VlExfZSiYmD7FEwhDOhR9hMqEWCfRT5Gk4aT/BXM8OgoV2uTCtT+j0/1ClgmJiK+ROIT2EwT4L0U8wah7NHjU8tnmiaKuD6Gj03g0NAj0To80GewExA0eMjVHhga/JkmbBGhkQ8+h/qbo5MrRwE9h7mDlhlEcH2oz5Q22GiHxQh6I82gNRM9GEhs1CXqJiDCeRMsCYyUHsMgaWaieiSQTNURg0dCNDTZjTWqGhorRESPUYuBsbo0GrG8FQ3ibDNbFPS8FjHgU9UuRaAliiE+GJxYEeq2EsjgkI3R47BcjoNpyGISkIQl+hKD0BLIhM3+hLhAkJciCQlyCSeuolgEjyioNSjYmJqFAgzuS7FZcZE0xsaFxSoQbpTBgpt9Dm58+5SlKz3bMkxZDzwNFlGnsaOHqVlZWFCoKUpk8QY6PAtcmxuf7EyJFWAyao3IN5eYXGuRI2XNQmNobrKxOKAzYzwLBngbfBngrY2lgAXB9CopSsuC5p4oV8FfBSnpT0rPGeAzwF4RSmeDPAmGeAtwZ4E6GeCouAqKioThSoF4KUqLgpUVFPXc8XBvT8lfImExVgL2URjkzqNspRPsu2xYuhMFzEhqE1BZR5rKUuT2TE3wJpPIn2N0TExNbFKUTXAnnBSicEwUpjU9AhUIpUJ0qPiabZ+hdHCKaZiTjY2j/wBCQq5POhROCZRNbCfZWWsomXcTKUo9D0iGxo+VOUXIWVTo8pLgg1wezEYRU3E4bnqzI0PA8vSjBB4kNhrwYxoZdAfyDz6MOgKWMAbERD4myELD1ownyCcNWTgd3KVCZYOUTExBPgQTQxGcdyF+QqUBaY1IY2GiiEn0PgNMgxlDTQbwMNwXsf4Gw3fs83ELnIyWhuNlyJZPZI8U8NgTqommeZgWkEYsKbnhE7EmzgP0FHoF1gpESFyF4/oQSwJZyJCQligmTFGE33PKu57JlY2VlGy4Eyo1ATKfRXD52YQ3gpRvJclZ7VDSjPYWunZF1DE8Dbep46PF/wDQqKcBDJBZ1HhCN4edui50LwaCvQrK+yuxsrmp5Y2eG5gtG4YGKUbdKUp61m1NhsrKy9n2LkvZQomKpSlPyKhvgvRcFK6XNGylKVlAnC4E2tCsrKNlZSsbFYmxsMICigXsbZUebiGoomN8gnSvgpXwUTL2fYpf/UTEyo82blu4bBXSspghChgrK9ylKtxQoJie6F8iZS4uhvDxS4KVHpf7E8CfZexfkNggq3E8lc1E8CYmZ4L2JiCYmioIRGSiCorpfsonT0Z6vTMZEEcN5zYYPafgqQ0/yQJqw3CI/JmlNEJlBMTEz1deTxDPIzw8nx/RXyUaMlxGdggNQ9WhqHh/Z5yXoWQQ0DSajGmwxfRuNJkPEHiO39FUYci+MjBvwPcEdwVq0ZByHkNZyQ+PQNDD0PTITEwvIJLg8sRYTE8dAJ8DAZDtA7DEJY1oTW4j8GHqRjJRBHciXKHqNHYUNjDfB52o2uhv8CcG8FPK1PS4EYQ219HqpwLQErgeDGKhZPD1NWJMY9D9RtQzG2JYJQITFxBLqLgWcIWglyLrB4TU6EFhCFkNA9KCY2hMwilKj13EMZhHx6IqGzYqKystPdJyJQDbguIVyNt6jNvJ7UvA8l6KzJMHlXcGLnJcWFyaENnBS4EzzUZ4M8GeBm1Kyi5GzYrFTUjPTBWYKwbQpSl6KNm54p40NzxSiZcjo29ilKXsvZTQpR2BGZo+2bU2MC4N9S9l7PN7LjUpvqfkyXBeyl7EUvImylClxoJjZUUTKyhsoomKKCfBngqH0VFEz7FKJlKekM0TE+hsYCwE8dFwQUomWGKhvbgKSdkWCabKxMpRHisFxyXdifBeyxH2KUTyXBRtbM3KLIucGggqPERnkEHilKfFgEsZ/kuRI20cDNeckTDZfaK5Qm90VTU9E9hMAmmGLaUTKJ09oNDPLyz4kCFfRcZPSLk+gZqfYbBDQ9Fg3BDH9A62hGghA1Ag6XIOyPIXqZNBuR2GrqjL/wAHMYRfEG8YHyGxMEGjxm1ChCRmT0SPRVF6E3RMQmeIioLYYVieBBMTRcaib2B7iR3C2ssTwIFwYnSDPsaU5NAx8BsbLkG1siiwNlfJeRsp6JCPOSXJnQBGqG0eUqJRQRhDxV0H0JRrQXWYDoEhdC5P+RJAluaAJbIQhqIXQryJUHqeBqPFR5bKioR6UhqeahHrsXBcF/spSjZ8EBJuIRjsXwU6G2lCsKysR4pcF5G+BUyQmIVDPMFRX0J4iG3tgeXkZUVDcPF/RcQwNlh9ilHnBkjPRm1CvsvA3kpWJsoz3pS4KUdMlfB0dH6J2JZPyZJ2fkmT9DNwqGSZ+Sirkpdyrkq5KuRtQqKuSiilcl6Y2jP5L2UvTKpqN5qL2Vlzox9EJifJ+RcCfKPoq6KuioX0YGYMGC4hml7P7LiGSmeC5LjQqEy0bE2LoBMCoq2EimeBOlEylKJoR6V8l/8AUoLgQTC6CZSvkWELmmSNzoVcl1BMpcnilE8CwhNoQsE0hNFE3yV0TGKZT7Cbggmgg0aFKuQomU+J6AZRnXwZ2461CMjE/oTzgTDYmm8MWdGePyJlwJd8CdCtFK2xMp655JXgGzxGM+Srg9YuRqHlLoMHdj1bUNcoT7NdGLk8RTAiSGDV0GNTcEuWFojIQR9RtwgQXKiIFMYMsHK3I8hshohGJwqfRGGSKdkdg09xxEmT2QnBMTLWemyzxSiDCeCifZHDBzBIlFlgDcLQfY0PAbonj6KuDYqRQZehnstDzSqnlomQJAmMiSQkjYqugbQmRKlxzEySmCgISzqCUNA0JUTAlgSEtzVCUFqC1gk3MCY8Azxcjo1Abb0G8ChYKuo2Ygk0ZFwhtJAULkTUudBs0fYbE0kJ8HxtxAiCBpsfQpvgubRs8Fbh4rGz2pei9C0GjHQjCKi9lwNkcABu4bN6XkLsetyYGylpnU8RhuNmAXBSlGzU99yjZSlLnU/sOjJ+T8n5Kirkq/QQQfQbbFKhNicZTIhthGQ8QnBgShjkwYMH4IQMaLUTMELyFBLkg4QSMQg4MheRCMf9E3IRhGRmryZK5kTE80qF0E8lq7E2fRDZcFE6dH2YMcisE8mTJS5CijUomtyoqFGhOqCCopdgUqKgxQ31Mlx2Jpk1GrsvYEEyidI0zc06CQTT0YhMTKVHilE/0VmrU7CeLSoTKyiecMpoTFhRMwUTCIr6OxBclEynmIvI9GhGvwNUU3uOr9IctG5hpNWX4MCbWhWmJvdCeCJkRlASFUE6tRObFdEwngRngqBiDQ8NHwzJOAcNxmp8PADR6NvYbUiWoo1E00JqHomCbjQY4GsZGgiHkO0NdGqY8NAJnQPoXeEN+B3qhFo1aGWNDXBAhGejQ1wY4NT0TO0JicC8iYmI8JluTgTTPCfYCCYmJtaMU6nGB2grgxFdhNMjGN7n0PRvY+esomeP9wJyCkwfbBLceTgHsvqR/B0gpcnhYYwsxCXIlRISwYSFKJAPBFZ4wbdnwIZcQ8bjeB6AjytAWgmjUZ4KgqKiobiouRVG6xMrnRQeBzY2E80+D8GQSEeOjPB4o2xN8l4M8DY8nl4HgqE8FRSj+iMjPNZgG0Dywp6tnilKXUpTBA31PyfknZhYCoggYqF/RWjP7NyLj+zsxyLQUMHUIfw8cHnHAY4KzHBjgeiMFVMcHhQsRgGVGCmOCrQTFnKPWoIYMBgwQxTTJBNmRtlu46V8F7L0hObEFXLGCY8DZSl+zQGj7AqKXkLmCZRMUHDzexMrKi9lE+RsozYWeRvsSJiEynm8gm+StApOSifYnwUbRmiYgYKgZCjQJ0WomUTp4iGSZPKJIia7KEKxdbOIZ+RGmD6RHwYCmIs9CrkE4JwTBiYm9kU9WjQlZ8NNhFyXJ42C8mrDbo9HGcA1BAqBpbiRXgRoMGgmoeINRg0Go0NBij6At72PKwgivRl0HmPYIc2M0BuCZocDpyIeQ0fE0h6gsagnBM8JiYngZrKFTWThMsU1PCYn2IIJiY3DAFkCRgBBYF5POCgz21HmorBsTG2V8C1GIJJCNUzzoI72SmSjiIhBiQI8JSNgmZoTGULRH4POo8LUVuoUWhsUqKUpSnhsuQwUvZTVYPDPCZUeW5PoJEsn0KMKilZsfFmnpRmeC9luCsaIFc7PN2PNxCswUo2UjIzzWeGxtlKDZ67GxS5Mwz0bbDR+T8m0PRQqIKow28FDYjIY5FDB/FuLCsrLsVnmsLD0u4N4G8FRTy3wJ8liye1fR9htQr5PWsrLgrKfgTYm+ylKVFE08DaWAvRgUehDPZwbmg3nBuL7E22VobG+mQWCZSl3omJlg2X6LBMuS0qKJoKgrQnkTyXYomUuS8iZabi5iCTVsEylwVCeA/AmJufwXAkohVuJ4EyhQGlRETgyfYTKi4qE4U9LyJMnlPHjUmmWUtx1FPwNDVIJGeSthZZFsRf2fQSCPF5FqUbzgt1PDP4aPgfQaYkep5W6Ia+x5ThqGk0E1yNJiZHqRH2VDQ0QIZBgnFOXAyPVYw6dHzgI01EjURtkPiiIjxqhaHlOlExohoQz8iE8x6nilATKNwJ8CbcwAhsCRbAbG8l/Z43PRISJkqLkbPZAmMi1Fmp4G3sJpgq3gTAsAYTEEAgPCBISzaJcCCXBBI2Go8rVA9EDZHwG5qQfQ+g0g2Z+xHIyZuNzUsRcWjSj4I7MiCrQjAJHpoPWouwz4Ubn5PZsvYKxuYhcDwwGeD1eDAUrPEZGGArG8FyNspcHwbwp2XIP6J0f+yfk+AUuDOtMhCGJkwKHz44PDdClPDYUK+hidPDjY8XHQmngvA0NGEQXRsNxxDYbA+h9D6FRwC5EcDDecFclclFZXIPoj6GoeRXyVlAorojgEcGrQb4K6I4PbHIsalNTOomUopSoYcFBCyQh5rLP+ClqJ5E1yF7LmFUADeBPkTWwmWFEywqKfk/IvsrKy4s1ExPsoGzTAs8k8DRblUpWJlRTxYUomtdCiY3+yif4KU+xRMtHEQbYgmVFYmI8RHprqVZJ9GUTuFzxH9Dppb8FT3IQEjME2lDLUWGNxlyJKelL0XYsZqz7HiHq0fFqM9UwaoDWR4DbJAVPWilQkBg0NMGf6DQmxAcse2GToV9DLGMWeTBgWD+EchrGhM0+KI/omcCfAmeifYmJ54Ey7EM9kxMQTKJ/s2GCIZBvJ7I8LSBUPY+BIhLUSR5YlnAm3FQZQtBBFBYEaBKGS7EBIwSNy/sUvZlCeDwmkuxNPQ1MPcUeQSChhI1PDR4bmpgbVLBrTxq1MMhHtoDeKN8FLg2PgwVcG5T0cKilY3ilRh0G2yKPSsGUpRs8RnqmaArPe4KFKZLuQ96iCiOD7Mb3K6HDHJgR/BrKzHBcmJseclfR8kcFdDyH0Gx/jq+RhXyNsr5ZcH0RXRRBHA0NhHAI8JlK+S5L2Y4MDgLoZXBMUTYmJdiawJvUrQnk0H2E0RtgpRMpemVBRNrQqg0QTExMJ0pwcuRUhIylwUqPNE2ILm8EPAmXAm7oWCYAmaig8lCaKi7UKUtBjweNhfkFFhQVZIBD8FzAg1uTFBOCQpLoTTQZHomxNcFfB6NHq0e9AnS4Hqe7VGlBqIEDZLkKDR8DBoaYNDINapjRjz0Gtyfj4HlB9BkReJgyCh7DdaDE4xqshpqeqPMQ1djO56IbAmJjFoIZ5WDwmJiCFq0E84YxAj89DUEH2FoJQbcqNcCRmRksB2QCryxJHjQLUWRLIJCCVEQJA9DIng7PgR5Th4rK+RY0C08LDBAFoExk+ZTkRiHiI8uQ8UbwLDImi5G3Txc0wXsbLgRWfDUUrKz4bgpmm1P2Ts+K5NQ3TxgUP4FY/wCg7KqVBUfK3MEcFuEVdjbP5dPNRSoehcCZWUvAmMUbcKV0TKN4KJ8iYmUbLgomVFQ2FLk3PdHivllfJfwKAEcEFjyFL0YBIHRMrkjgSC/YTRnkpcSFKWFKVLImUpUXsRQJKUpRMlg0dkcFXJSspRMrLiCc0E9tjRqIVWieSg0CyBBUdoyXkjliaYV0TKe0s1+D/nRBg8kW46wvwVHiA1BYyJkLH/YQTFgY7B8lcPTVntvoeYjwHKITCyI5KnobnlMa4BobIY40BMGqaHxRAzw0NDVICYPaPDOgw2GXCHBR3cfBHIhEMeByyEJiHhR6HmDJyiHomeNxMTGCUR639DAJl2My3ImR6rQ80p7pCV5FEjenj8icoTcLvuAChKbC7MGVFkSwJCSoJCZFEuhTdggWjKht8BoR4TGy4GxuKFcBMrG0N8FQy4GzsJ0FqeqrdEj49gR5wFPWjcZcHQqDboMbg2NjbPkqKXBWelDcp4Z2f7kyNH5FD3udC56KG21AwYEj5qUpjgTKgb2P4FXZXyV8jdP5TPO2pjk8bH8jPBng9thlKy4KXJXSlE86lKqJ0TpT2r5KNAugCsvJclT3NxIjDML/AGUXgZUNpiwILkWBcCZV0WIp4T7F+h+RVMiYPsOnk5RJ9FVBMomFE+xPGVRYZKKTBRIJiZC5CTkpghlaFLUalQJlCIID+j+xE1ExFXsT/iQ1gbL8CeBOniDCsWGsFkLKFxS03wf7heTzBqHnc9GqNZPVC5CZg8pkBpCKUOAE6G2CoMr6KJ4PaIaQ1Dy0PkhlsN2G1kGGr0HzGw0epur9D1GY5ENWgxPQGicC0BMh6P6L2eEw0BMTBMsJiH9h9GULU8JiYoQuAmezPG58EIIh40BLkS5EFH0AERaHjYyQtScCQlBCZEp9G6YLQ84lQ1AWBUuy1GiFFHsBM+ghcjEcn0G90Vzo8IpREQJU8bzRDeHupRj5C7meDPArue7eD8SuS9jYPBWNlKz5bgrGem4bHo/o/snZ8VD7YG7qRm2TBg+bHBWNhuDcQxuH8Jun89k7H/oZh8CQxgjzsDCoG0s8jawOT7H0KpVomLE2aoPLA22HXQ8sCZKCfcTn2IIE6zVlYIuDcXF4E+hiCqamORchNGoEyobKio9UIr5K3GLcCQpSo3PoK+SvkrR9EJ14M8l4E2LIv0XtFE8FqKVFYmJ1iYnkTE3aaq2LPUSMTTC4KJiYJuSiyElzqXAmhMVgCCZTxlH2Ey4E8CYmRA8Bt/uKrSm3WC44cKD9gIwK32hOYTAJj6QJzQTKkJqYIw0TGbnnHBD4IgPDNhnpeBPAIToObA9CKdDTkmBpeCkhBJkIhqAmJ09YhoahWMGs6jGGEjyrHh0NcgtGHbMkg5Cg2LQa5INEZ6RERBqIdRezRiODwgTJ4YhiIjzUJicFQ2Ro+KopUe2gTcEuPyZDk1AQLKISG5caHhIQm4lgSgLQHiIzD01IhINhwwOHl6EYiGCjhqLUxBKLAPCI+BVGLDPFXA2EJjpXBGD41OC5g3+RuYQ3dWXNCsbKNsbPi0PDyedwpS9mgPTUnQ0fI0cQ3dBM2ZVD58cD4Kz2bP401bEciJH85uFRdz0RMmOD2Y2RC3cq5/obV5P/ADI3VofzsybGWNSvk+hXRPnJc5wh5YLgSc/0aMXY1dlAq5G8wq5PKK+WW6rA1Ag1alNgwZM2ieRNFzoNqFgnmCCYTUKil4KX7LiFZwPtFE2WsyF1IE7oxFLgqE8iA0CR6ZEytbkGAgndBMxMjRnkEFRRPIgZ4WdUQzQwP6uRoT4t0ImEa+0LpmmohogioyfTJDsWIkYmgcGezR6bAah6doThcmgr/AuBXuU84ExpqDQ1FQeDw1DxcjeBM9GhIeGDQ0NJmAaH7SrjQTkavJEYpqYcIwWYBSMulG1hkNzzmaCSIERFx/ZoaGeQQoQTE2hq1Esp6J0TujHT1m5sG55qKeM8iHoLB51IIM0QhMBBRMTVrGlCAgSEgJUWolosM8J0E8nzVFKjytR6nibCQkIrgXY2tkVlfI2GOREzT4vrgepYNozAwVjBjZ8SZUNnrSlPGaYP0CPhsI4KM8jeAbYoYPmxwezfB/NDI+D+S3GUuTfs9nhnllKNjbY2NqER8WwISIQ+WEBogQg0QSNxH/oQRMjIGwtT8n2UpcaiwwL8hPoECdChXyfRFdFQxeyni9lYmBS4NAhVqbTQ/Rdj6FoJwuNWXobE9wKHgElVghNlRRMTxDDQWGRMpUJ4JkcgnkoZMoCZailQRAkaAMWuVfA+OjZTUymDkvGLobf2UpqiYgVibR9DgMSkEtyVcl6ENHqjxEGw9Tw1T1VQmJkHow8gaW6G1wCQxqHhgmUpUeGM8NDVIwaowwmjgeHI50P2nCciEzQYnpQVAkgNcBkR42PEITgYtChngEMTKspjoiPDM+Kig2UFL/wZPTc8JVic6izzodAlRISPVJt6kgkJCFkATMG54Wh4pcFEylDcrLkpclGymwDxqGZbE/YkJCVkMnpZgomtiqwqpcVlU6NfQLKZ4bNWDIaDKgZWMHoXBcFZ8TPal7M0LiB+z8n5PjueidmLggmj+BNynmvoyf4SrsZ/HapMwhv2fAmIR4ai0Lux4Gz5MMtwfA/syX8FKXBWUpclKJlGyoNUDZcUoh6ZLgpVCoo2VAjxCEMweUXbcuSkxMr0pwE8agCaBMror5BATQLQuSsr3L0irkv2VzYuMH0LkTZcCbRluWu8CaXRdkZZLsJn2IGvQjkTugiiYmJlEWCeaJ4E+QUFMqIZEy1E0xPgpVqEReQPhE/sZlq9x6cmyHzrjgaaeU0fssQ7qUiYZ4EK5Flk7CIJPo8bjPNTBhsUM921AoLAuKeNhoTBqofAahseGPU8RiomJlGNHoB9DSY0MAw2o+B0Gk6GdgabiHoOyoDubnBkbIYLGDc92iOABLsQJwZuUfBRMiIzFUPLGxM8JKHmnhKiZMVgkf8AqJRAomWiwJiGTEuBaAWmgKQEqeE46O3aCeSlQ3wUKJlyUTKgpRnix0EeEfQkJCWSA6tCqFDYrotSunhaj1PVt8nhMrPDCo+JhVCnpSlHQ6PwG9Z8WKaKDeMDeDY/gVl5DyGgmWrB/hW2nEN5wV8n8q8CYGeuIC1GzHAhktTgILke6EskGj4djPA2NjaKM8JnyxH8CsuC/gpUNwToo9homTKKVcGLKfgsEAIG8CfBWV0BPBSrkKwJla3/AKFlBcgClExf0LjU+iNGBBMTwJ7CeCW9EF0yViYugTcw08CTQuSlE3IuoExQWNCsSFEynhthoC/tDIpN7mVlL9hwTIfBfwVEOyoiGuBsr4KpEtGggkEKCzsMEemw9T0aUGd6FyE4+yhckJ4/3MmBaid1MDhqBMaB8CQgwmBqBTKEzRUpaEPH2DKx9DQ1+hrgaHso8voeGQHiN04dA12ILGiCFGw9DQI+BpM0HqbYEeaMW5XDKGmDwdiPKER6biTo4XKJshIE8FQhiCQmyEi+xYEhanjdFQngomGs8tE4NNhuITTE1DzuQRT6FdtGbQ2ICfIJwEhJsSEjxWNtsFZc08xkYRnlHlFZ6NlEz4Ux6jZ6M/B4uIbxCRGfG9DbJ0fw0oeGxs/wbbTiGNjcrkxwfyVoPQuSobPRdoGz1TDUNW4Y7PMEJDRIfFlH+UrLgomUtZGRi05K4NqYZcCYmVuMaC4Lcn0RBAmeaxQJ37NUAgqE8YL0VCexe6ViYmtBMpb3IKFBMpUXBc1CYLngTTE+CgX6CCZURGaBNMomeUz9eINiLstPoqD7JFwizVkI2KJ8mqpFyQrW53/Ys5/ZRCIJplFA07PDBhqDPDSg8MDUfZ4rYVrQTbircomiM9Wl1IyDTBqBiHh6ib20E8CZUxniMaCsGhrGRrgayBghJofsOhGw3g0eo/yIYhbYacDZOoeR8jfQJnlNomDcOSv8BAaQLDhsMZaLURZmMwIiokI8rQ1CRk5YmLyJbgkI8LQegLJqBYZXyN8lwujcbSG1AaIrkTboTvRiLkbwNsZiC3KtzzBJ7oSEj2WpoFYmPBWFZ8NKfDaNjZ7XI2MNqG9Z8b0gmN8DyfwNQrDYuBOn+Ars2GxuoroK+T+W3kpqsAtCAkY4McHtclHTLcCbMEQhEfCwTpXwV0bcLtkVmQiP4G54onyUZ2IgbhS56KNiaYnyJooz+XYUPs/IrsN7Q0DCS8BnggTQuBbkroWGSB9BRNrUT2BcYFhkSNFR2JlE9xMXTUFKtxPc5JExMpQTDBBMQT/AsBJKJ9iZhmUfQjkpSo8JCiNXoZ0+A+Bs2R6RNa4Ka4CtEEGqPyJtOi5CjVonvRZH0IsEFR4YBpzQ8pUdmD2rEG1yLAxyYPSBpoYQKzzWV3UXZqVU8NDPP4JwaEXY1yADwsEzIPkIG+w0IchrYMFInANlGofFECp62Jk7RR9HgCdC7AsshZwWJhG5SlYLU2NEBMUQJZN6JnhsWUeMitqK+Tcb3M8Hlt7ITdyxt8DzuDYg3FNhYdE23GLSJUJCYokWRLIlD+OPhZT3pRGacBMndPif0N0uOj+HLkSweaf4B6T+XGD+ilZ4Z8LedCqjFDwPeoG4UpRt7FfQ3WZ6/RX0Z5CCPOh5qG4UoVrYo3mDbpA29ht7FKgzTVkM8DRnkh8qXYsGeTxETNPRMKy9IpWNrdCY2+BPMLkp4R70RkNx0rg2WoXYSM/sLYmV0BdBBIN5LiCbAk0KzATQn+hvB/YHZgTzCieBqNOBKTyJ8lEyiC5YAnwJ9AQQTMEE3SBTYTEzFCvowrAleTyLm3lDmLfg8QdE2Xo7IVpTYYmLKCeBOPsQTRQZ5ykMGDShpg+BMgsQm6ekXA4RBoaGeGjyjI2UTO0ejJwNDQ1yNIf4DUZ0HSrHvBCw4gXjoco3sGyZ6xnxLUbA3B6EZ/qOLUaOIF0JbHYSwImh9CexVRgkCWRLIssVNZyIQLUENiZ4osliKUpSlBsThS4GNAaAWohZYjWdBKuxLgUbCUEj+M3sNs+Gobp7/kjHQ6CZPicG9R/KY2fxHgxwY4LcFmDzf0VlfJT+PDA4KUbmEVwuIfC2aBvgrLsUDdPDaK+ClfBc0bZWVwNsf0InbJ2FPFKUq5KhsrKysuaM8Z5PE7ZD3uw8FG4i4pRsqLMCYgLyQUpfwCoTCspS8CeBMpZg83o+bPJ9nhMrGysTKNobRUDYUE+TwmXoTW5gLmJGRyV8soWIqKtwzyJoQKlgH2KJvorfA2BdBP7KaUJxI+hOiYmUu4uTFpu59BPsUFciCa3MERWiClE1QYOLhPUfPJ7QoV0W6G+F+BM8QzrQLkLLMciy6L5CR6FEKioNQYykYGDSg1H2fEmIJ4PSK6CbMaGuSHmHqsnlo9oR6kQDy0o/2NgoNWsGDowSCGx00BeMhvoazWiHhOA1XgK6IyHlg71PBKxLA8CaehqCEjYRzGKaCQHqCFlAFuRJkVFzkwQJ0Fr0Pc8bFZgwJjaQmVifZgWSlKxuaA6Ts+gWh4zRN4KssXQSEIeGyjaKhHy0+FlGe7ZezYwNnycjwNmux/BWdSHyXYKPoT2PaPYn/qJEyRcjmh7UpXJXyfO0eEjHIkGKVDb+jRsJsVmDc92mxG5WuysbDDwKeU2e9G8FGylKUbPheh7U9LMBqeGeaPUeTzkjPKQRDQWDYjPJgL9lGykRQyFNWetFcHZFFdEFQnSrY+VMnYVibE1uJoqPRyahXdSriGvUXIq5EgnsUQJpsbyXsT/IsNRNM+wKoJ4MBPOpQsiwTE0gjF1J5KUomkTFkKiieRPuIwVGpn7OwnwzQJ0Kz6J/YuzrrgRuoaI7Vok1TX2i4LyYhCZE3sJ9F3onXCx1EFkrQnRPNAPDDweGqfZka/J60R5RqIE9jxiRjUBohMmQap71nrsNHidDXYNDjYTr8DWpyITaROQavRH6BkWo1aDWzIQR6pXUNQawDR0Q1h0uRvFZGMCeBJtibnAXWRNiCB3cAaBLIkamIX+wlcEih4TupWagnQxyx0vZXTBV2dDgqXsyXsucFZUXcEC1JkSG7AIISGwpqeqPhbhqfAy7MYz3p42ptqfk/J8OJDeCyNjbP4W1HqfC8nlKjYrgkZ9g8MFCZPX/AFD1pc0+aMEgR5wkYaG4hunwNw1bgXIdMbbZ8mhEMbeg22fyM8FehcmDQeKM9mJs9MiR7WYGfyqylZVDxWUpZgm5eyvgTKUoNpH4HilPWspRHihuXYr5LnAuAtm4G4Kz6BuBNzUTa3FyE8YKAXYTE/6ExFE9hOoTjtDGlE7oJ8iAggksQsqUJhIJlQqtBBIaCi5BE1EqHTZE3Aob6iGjpjgaaw019oVKfYYMCbRUWOoWGhbpqLIvIViY6eGgaUGN4HVsedRovJSlRRPIJ4FsKWp5wNQ8tFDUGj0YUpWYPMNWejWMA0ZCKwxroYdIZcaiKZMZpMFhqMX0Y3Pd6AxpUfkN8nQokhIo8CUUE0tRNSiJgTqCYokCFpBG4k9QfVMFBFepaVmBdBoXJ/YbwVUbKLUWRaArohIXBHOAkPlTEelRWfAmM+KlDNDJ8TKhsFFqfyKj+Kmt0Nvk9aPQ2PjjBbiRMnwPgagVno3NRI2NnH5G68lch8sYIE1CszcDR/FpBjPmo+RjR8kIfwEwbE2XBsZMlKZ4PGD4KUrLyYPDRX+C5oURX0XfYobEhejyiiaNhM8YpvUJ5OR9sn0KoVlE0CzcTZRZCcYmxnszPQTfQm1oLkXInxuJkyeCxUTKJicURo0yJIKBR9biai7DYicAT0gmVDKagPwVppscJwNaRro3Po8UHknYzMbij6I3MQ+hN7lp42PD+yNfk9Wj0TKU8XB6MaJjA0eko1wC1KJnrDy8jQ6mSgP9xw+RtdB0XG9OQBm5MYaXKGuwxM9WeKTFgaiCCViiQ8MNQLQRiQlumL7E8m9E6JtMbPTB0PEPZ4PXXB5WRY1NGTxyEhOTEEsYEfMilYmfA2fI3g8ZpBdkVPhmaXOoNhDnB/7Q/iLBOATgfxGK5dz1ZclZ8SQkfKkg3kbrPRtJwbH2VyVyHxpHu/oWp4oz4dibk7IC0JMlQXgqNwX2eIwSPTc3KUZ/F7PZHhF+gZ/sP7HnNMiGKniuB+D8AyvkNwo4VjMmeBsqLk0Lg81lPCcMkFoCwUpcCY9SouBMrKU9KysTQ5TURyJhPuQwrRq0En/kVyU+w1EhZoJpqIJ7CZS+TlE1RMAmEosBNscpAmYELkJ9iFRvSsTxj8DJ5LEjawMok/o02DBArKJlKgINVnUvBTx/oOQGk3SPc9Ij4E2I9oicDRozwhojPN6KjzKerQ1BkGkg00aHhnJBA2gLf5JMe0FhLHjhiNanl6gh6LcCCdCbmAnywNzQTe4ahCCRg0bMF0CbTqG22eraWp5qEz1b5GiGgsqnoEEM5AUamx/JbLg+NnnanR+T4s7GDy26DQsan+Ip7NwbPeMhCCHD48NhvI3RtvU8sqLsVCZrh8MZ8DoI81Dh6pEE1CGEYYmsAbzgM8mmjE4F4EwTDJkdBHidsJ2fBUVBTHBTHBS5GFZQrG6MrLyUNGChhOaHmuHu6fCPirKJn2eNNxdBWZ4Ke9KUuRG4xNopcwjkT4Ey9Ip4uNAvInNEfcXQT4K5FllCab1ExNpmAnwLkJKJ9i//AGJuSrqLIXYoUaMWJSqwomBczBUxArYxMq5NwJ8M0FCi1pi9H70iLbbDQwaaanKPOOTxWVlXAmKUTTOSo3BjyDSg0I7Bnlo9misCZT1aGhwjQ8tbnrekX7KgadMo8saGv0DRwFHnA2DWOBro3RshozfIvQEGsFXhjFqei2iCWwtINBO4YngQJJUSu5BAXYiouBiZcgtUdgxwGzwN16DZqMrQmxWQabgVFXCwPMDtwTv2QGA0JCXAFsizYEgoI/jbjZ8reTxkEj4qj2bIf4dtbIuD3o6JEPaI8vQFoerY3AM2l7N9Dzf0ejZXB64P4KRKSGeB6HhsjM3UhBBVqH0Gyvg9qzx+xV7BcUUGzcbCnmsoUp/EnAPU3P4dKjPRlBSo8VDZ/CTHqfhC+jBsXplNinw1lZqFLyVGjUSCaE0ebBMuxN9CyEjR2CCaosuldMGQIXAnNyidyVuLL7EE6MQm+yNS5ExQJRP8CYuYgmUvBhqJrkTEIRGCf2hfir4GW3JsoIm2tLdCMjFOUerZsJ9ibRTUTfgTTKrNz0a/A1Dy1TyxFPGOTQQHrBrkkyO08NHwUl0Hrk9YjOgNVDGGxyGyGhI8xhD2huQiPIaPAGYDJISCoYELU2EwBIEJxQTrgnybghML1/Ym28DbfRd6N5K9Cuclf9jahkudRvOBvLKdgzS0BOLAtBISCycixIxMD0GjwsslP4byz5KG1NtD48SEPeXJ/OrGwz1TW6G66fDckIjzEfPRmx4pXwW4Pgx/J5aPilyEREXQbgbgKzyPEDQY+SZpEQ8YHnUg1wQh/g4hpEI+CdGUfG0GggRUsblXQ5BZ+hRrA0ODg4Qh8C0HhUTT0omnsW6ZGn2RyCPsetNUFKh4RT3TKbQpSlKVFQUTzqXkTJH0GpuC6FT3E+BNzQQomOR+wpsJgTExQ6LmJJkTLsXAlGVwJ5E4uQq3KjTQCeKUqDDw0p2hiS87obxxrgZ0zXR8K5CdKiuROKQa4YmmqjwlGoeGtzy1Rp03PKY9ROEQTE8nlog06NRwdGj0WQpez2XBjkyhODxOBpwNPTUaPKGmNYH0PsNvsS9jdQxPQ8PQNHSA3R2eUobGqC0AJApAoJwuDsVEJ5Cvg8XJ6NmpRADN4OzJBAMeV9A6Gj/UHoeq1Ez5qNnybjMCPyfGpuU+HHH9mp/BbCG3yUThXJSvkLg8LsWp4uclZT2zTJjln2ekR8lLkpRvBSwvA2/2bdlfB7IrOhvYbux8MEiEwQ8NkH0MN8FZ6RkYkjzNA1wRnh1HjNoYLiG1EfJgRP7P8PEERBoyZ5M9lZ6xEIPIjG3IytgrG0Kgmo2p9RIlkWGRDEm4o9yrQL0RPoGlqKU0ep7VieMlPoVcialGqD8jZiUpt2HZlMuCseRthYJiYVmWClBRMqaKxMVMqH0EkEyPoJ7Fm59DR2J7o1dGQistclC5C2JiYnuRBciYmEtIF2EEgq3FDOwnMEc/0XIn2Es5+C007im8S0RAM/o99GZ1pWQUTm5Vo/yE1BpQeGh4iIeWqNKaUQ8aCfImMeVRCbuhUUoDw+A1yMaPNPGUxt0h6UKaomQQlyhrOSmn6GaQapBjcBwZPLWA1DwlR4Ygk4eEwNA72BaAtUWLJclE1+RssRqChc4GwfJbqePo5HjkQjMQUkPQZez3Rjk+SlPkz+TVjo0fyNR8+hqWlzRnxrBT2bKXA3g/gXBciYmNnjfUZ4ZnkaglTPIK8kNWZJmBUN8HrCBCEFoedTKz4kylQ3ClRhjcDYG0VfscIz+HF2QjlP8AHQhEZMlZ5iJwNcCSkPt/Q3uBp2M96xt8ld1CMuC4Iz5aJzQulQ3DEFC1zwNLyXFZ4wH4FBfZDJn8FLkKyoowKUpVSlhc7ibUY2L8DtEEUQULcWAgguQoYgmJuRPuUExMQWIqWBBNyJWJ1amOCcFYshMqeAfGSajwNt5ZlxmmzIONlOUe9YiiFoVyfQqeHgZ4aIek4B3Y9dGdhOnq0NDXI0eWEfAsMTE86DR4WozwlNANUYeTAORo4xIxMDw5PL0BKaJDAJAmQLQQMakMjbomVGm5UPTUuSnTJ0al4PyMuBsWWY3E8BlA2YK7GStaFGZzGIRphA8XEPZCWT4m4N0+ShsEVPkxIL7PibGfI2tkXI1G6z+J9FwekR8VRUeG8Hq3jJcjedcF5PjYwKNnpCHq+h9Bul0H8eg9T+KwbFFBR56P8ZEREIDp5aJiEGmxfJQ01sJOXY81no7uH0fNWXBQq2mWqE9gp9lC4KeMcjyMyfRcCyaBqyBM+xBRPImWlayhfkILM+hAoEAFkIrVuIXAmGnKJLqJiCCSCGDArcgnwy5EJvoT4Ey0aEQ/spNabdDU3g9C3WLhFyfDey5E6e0yNM8pwJujux67lYmxBNcnom6GiEPLGm3UTMCLsrpVwTBk8hqkjCJjQPA1DjTQmIeXoCFtcgSI8FYYtBMQBqGaJzUTT1GzBObFRW30Uxpg5BRja/IoWPoux4QtDQNhaUSvQLiP2CUU3EBpcHlM9kz2bhS4pWfFRg3yYOjB/GbCK5TKDanw3gNrZFcu5c0/itjeDJ8tLkuD4Xhl4PmsGBhBI94Hofy5gh7bHiMJ2Tsh8uQqp6POGNXQQo9EqR2G8P8AELBnk0Mns10GBofB06hKuDUcZWYZg+BZMHj6POoUtChRvsTaFlkXISMq1Lg9bkr5ZkoVicBRClR4TYn+CoL9ShBwMQQTUK/IQWWoshZYZqK12EPIqEE4igpEUC9nCAJqGGImmmLyhn992Nm+GY+ImtcGCmvR5uxWUonyxZHtBpnhqieQah7pljqIKrDxsNDXINDCA1nAsnjOgh9ihuUBEeHkaa1JcDwwQ/5PRIJgTH2DwRlATKCcICIqCqw0PLVIOIafYxXJbgNoIQhIs6wsmhJxCij2Fpg4PTc9R5TCjYz42fkIqeIqfOpueH9DyL7B46Oj4sfk/mRHw0TGz48fkseT5apRoArGZ2Ij2vOBujdP5TRDy9YfYlRBtCYJmiyR/wCZOgQeSZJkazhEJjIkJEYQaIeWiHjc8fRXz/Q0wuwmLGpjgbKVkXBCLj+yEGuCDQUQagkJNmRKkYRkfAxXBHwRnpGfPCEGsnUPaDXRE7NGmSuQR67FYfk/JkE2VHws8Z5EfkFgpWJuUroIo3M7bFUoyZ4oP7LyJibLBMC5CbE+ioE+RN3Isej6i4MTIgrAstTVkVMVKGAgkgmJuTRRUUQRQ/IIpiE9ilqIJmHqkxK7rwhu+hFtt0boeNmvsPyfkZ+RwPyJsTK+RBPg8wiGEQ00DUPX8nh4BYyi7LQXI0Nzw0QE4QTAYPGroqZRMU3PDR5azg9nqDkNbEd8i0PCxgE1Dc8JgnGfRFYnBusG7qFY8CuFY2UbECah4QQplm0HKYERkFoeq1hD0pSlwU+SoucH8SZpHB4iPFPFXA3kd2PgbWyG0LUcP4tyak7Ij4KVCYhj43yV6HzvQca7BnhF5PWOD6f2N0/kQSpjkxwJQ9GhoU2FNgxez1c2DeG8IRg9T+BEREREQiIQ8YvZ5iPDPgpTHBTHBjg8YG4Ng0meYgaRHJRGJR/REfYj5RCI8QhCDRlEXA4xrNQ10ZPeDVRHBqGv/GPGGObECOm58P4PfYXQsMr5L0UTa0K8MbbdFUJieNSu/ZB2E8wE3BMuBNyIfYpdylYzoV8if6EjPuIJL2ahdoIIILkdiBdjLkkSXDEEEQQ5RDAvssyKhMaTWUn+BrPla3GtUGhA1rg+GsTwBPJeio8Q8NZotBqHroVj0L2JssZRdGdz0g0wTGgR4YqmZYhUXNKgweIiXgj4PRjD8ILQNRamxWLAgblYngbKVnhMpUN8CeT0QKxIoKhz10OkyCRKon6FpFTw+j000E6fNc6maZpRPJS4P4uJSLgNkZ3B4bjwN0yz4a5P5G8CHwUZcHzrU/gF7WHloN8Fcn+SZjgcmh/LiIiEIfHEER8OQTgP7BLYauo0QmomGBQI6eIJXUH9kgToHCECEVIEuj3ao0poQ1cD3E2ItDxGeH2eF9H9HwOla2IFNTxXTJUeKeF9C7Ff+Yk3MlyUoBciYmJrQTmhXbBPcgrdqIJ41GTAyiKzEk7FgILhqJ0hLuNVgTYgsRNEdBQxdjBXsdhIxMT5X4HbZWxVczcdR6nR8KKuylF0KgiGgeDPJ6tGaeqeIJns0DjGoCGMIiYmJsyeGj4GDytBqPKcFoCY1LkWg2kJpjZ9C4RUeG4j6FFLsJgrsCQkQKLKMRYUSFoCTBmJT0jgtKtz49zNPO1N6jbU/jYkKrqezb5K2NHu7jUbpl5JijwfxMDpk97kbGxsZ89PnvBc0baG6j1SPTgeVNxqDwfwMciUEofzGsnjBMGODA4eNj+VEeIgiIQhCH8DA+z4YiYIJAfAhCAmNCYoZNB0/AiES2INJkfIlUer+iRDRJgDWSuCL/yJ9GiPjiIZCsogg8JooUKeLkrW4m3/ALGmxc/YXYogE+ClBPBcFKyLsLoJ0Qqitg5ZMBVoxBiF1L2JwTzqKRZYFGglFkLsrmBcxUYeowMk+hrotuCiKa4QmelG9iotPsTjEEylKeINbQyeUgep7ViZaej1IaDVGmhMIh4Z41KxlueVk9XoeG+x4QJwToJwuS4h6p4EKwbKXoT3KoLUWokFfL0OYboxLgSEoeEIM9dtT4qi51HTx0bn5P4+1Keja2R8Kbo2PIVHlaH8Bs3Ps97guS5GfPBjM0+TcbPN7NUPjaTI5JMm15PsHD4ofkcFBvB/8JueK4E3BRHwQqUaYssnYToQrgGyJHDQp+B5GkNIIfxYQiIQazkxtqNGp4f2eIRjTGskWxHT1mafgaUGsGjA24GghHTxngqPWISkZ6ZTKIIEylZnkpWZmpTRBNDgVJibkTwJsTgF+gmuDUJiDJwJaLIQXYoWyizMuoo5FTOAnRr1wIYBBKLbRBLoJo/oo5CYp/eIbPsAvYDb+kFOQ+z1vJUxdCZRM3PEGNQ8NQIZp70TE4eHqDRoydBsHAFuDwgTLD2eoITo1yCZTwmVFpWJlE80pclKUsKCYgHYSrA3tgLZExBIR6LU0D1lQ9CM9rmD+g2o/o/ZmH8fEhDHLPV4QEqetYzy9CM8Y4P4DYqe7ZWf7n8CZhMUdWmBs+RlKzy2JnrN9jQ9aqPUrPlR/Oo3ClHofLD+KwgTgcPsfxUT+yZouRHoVwZRHNihZEcGG8New6PelPgiIhoSzBrAQMmSbGCQeuQaIQh3TxBhpcAXIk1QxkQaFRg8xDbYjCsr5JkjBuBMQMg83YrLkpdxgnVqXsomKvoSCbBcZExiEu4uTFgLLUTYo0YpEUFkbAzYtmQonkEFOgKNomYAJj51QFNpk+Gg+Ui4yOrVNFGyEGoNHmrsYTDJTU01HoeyQz2QmIZ5jCJjRqJg+VoGiMdNICyFQ2FCoqE3YXs3gPBSs8iZBISCZub0CXAFoei1AXrex6Ho9BsjrQtTfU+j8n8nOx61lPgrGzylk8Yh/Ch7Jn8CMQkhIKV03Pe8lGz1uRvgrPfHYngbNoUf2EZufDsYMGD+NUUqFgqM8HxUpUfFAZGfNT8hTU/mRHxxEQQ8bZIkOMg1/QgBwIyj4oiIarIQJjQaZKyDR4aBG9HQhHqDSGHwHgBqD0IgoUbg86HlmNxq6GV0CobUPo1H0IKUp4u5DImPoRyUrFkatcCCyEE0xRk5RaBaUJNhdhBZiALIVM+wuYsxYUWwWw7AVxE8i6FuEGsSH9outKbETeIGSiXSpSo9azHJWJ0om5KbHh/k8Mf0e+Dw0dCZZqeHBjNoJJiYGoCyeGlufCxpoFk81g3TY81g4KNlCCCtolRILBQqbC0QkGo9E1IfA0QnUXGWNlzRtn81ZKjwm24yuTymVHmntng9dxtFBsvTKXImeiPZMbG8H8KLkLGN8FPaobyNjdKz2Y2mfE0JHxwzybgmZ5CERhonQ1D5GVBSjZ/DSFyfBgGfw8zc2K+Ef+0McGODBil4MboxwUxwUotIZCCJ0UrB1CNjgyZDajBOkwQ2DY9ajxSlLMCZSlwVFMDhjkaRwEoNHrc08xERCECZJuZ5JkGskZ5ZCE3IiXBFGvB9CcD7Ih1khnod3PTIyGQpfwVDwXNKjB6UuBbNhPgTTAEEwssFchTKkUJloN2Nmi5CyKWoKCxFtX9iCZ7liWzgYC/AX9TCBsJtaMWwQd3R0NWZyMyfYZLMbtHilMtlfJcCfJh6GXkrQXOSlv2Ps8sygeTykMbCvkvRoFGelJwJkFk9mLQqAIk9xZVE4Jso2V8F/BclZXC4EyjKjwgLUywCZEKan6kcyEoohArueujo8P7P8JM08banhvB7MN0+BNFwLsGIm5Oz4J2aH8yCR5bmw+jzWM+SlPdTk2h8jSEQ/wBCGQqKU9puVCYmFKUpTPBbg/kQR7R02PoQdGNCDRMkYRkZGQhCBASipEM8pCVIyYNiYIQY0JEFgm56tHtGJEFyIC7IhIaIQCThP7HwGhYEmxETI0JciXJqwyqfYmKRw+CIhCZJg+BJcERDw0NCJiDzoGDxBpDyjYmCZ0IhoHgY5H9jRRGeuuo0JNDymUTKJqnaK1qVDVKxtLDKuhMTE+GZODUUWQAuAmL8mLmJORNucDE+wv8AqJdhJ+DUILYRxsJYgu4u4lKqiCYm+irG0mVftFRqbfAl2LhQstkW6EbRGvtHsnCirkTKU9MA0etYm55SPyXsoVnrvgafRlanqxDQ8gtRDXIfkbgy8lRRM8VF4GzwkJZguIJCUQAozqCRJG54R/7Q9E4eOj/ALJjlmOWVTUMBVexs9UzxY8Dye1RSs8rUSPiiIj2aDZ/EclehijZXMaHh8oThWfI2Ub5PaCwfHkbQbEFR4p77UYO7l7PFP52xEekIaHvSOYB+D4NTfszBCEIfCsniOUjBjJOzgEhE7El1ElK1aEQSiGnAuRHH9iVDwqFJFoSaD1o1wfkdBMJhojGhrHYmIbyEdIxKjWNAaxSIShCEIQ2Igi4FgHkaRCdglcDWYPUiIiIhCfo9s8kMEJkjPEIiEZGIhkhOhpM+g8hhwEEfJ47Oxn2NHoR8g26YXJGbj6KUVU1CsThd4XoTL2fYqWjAQ/ICwohoKFnlFMaApBMICs8CSS5FG4gnkNAGQWY1ApBMW4RiMD+0OFRmiDXTbY6MH0fAmXsTZRMRWNjyH0OjPMQ0xM9FofBOR7ker0Dc8OpU89FKelKwQkLSC4FqJ0JyKDxooqhYPUSPC7EGei1Dg/mprkpg9rwPZYBtnu2N5PREPWIIj4HoXB8kxRI+ByV6FV0G1dQegmNnzXMLGN1HmGN2RCh8WIbVlRsM+K4g2fBUVnq2euC4h/D0dE2UpSluD20E+zIYh5l3Mw2EhKaHiHvMUzCOUSzkeRFRchJbAkrUJT6Ep9EQkpD3SS1Pa4pOgbPM6MC+ydEIY5INJ5I+SEJ0GNDBDHY0QSbeh9CXY4DW5BLkg1ngjCbMSS0DekcCU0GmxOydjTSsCIiIiBgGnueIhsmxCiPg8QJgepIR6k5QyEGqs7g+gw0yBp8DGhYK+CI+hAyU1P8AQpOzoyXoqPFLRXxoJl7LuJs+xAkwBUhfgN/YxH7T70X4i3UXcw6iM7amGggn0FmLKAiHMVFmgmQl+yAevQ5bO0M8u0O4p9op70JmgmeMHho9XILB4bUEz9Hinrrqer0ENUaBlEEeyPCyeEEOx/8AgSwJWFkRIJMDYlueVnUiPRCS3YYlPnmabwoM852MSCm58TecFaMNj0qBvB7t5PRCWT+A2U9HomXGh/oanpDY9nJXoNjeOyul2G4N0Gz5GN4KeEuRE3Psip8WIZLgv2NlcPfeCY+z2R5zwNg8FZ8yPkhEeejyxcHrsQeI7CPTcXIi4RHBEkRcIJmg5qYPMbRsRtCTaI1oRSQ2mx/iERlzD0qDBgPoRHvK8oleURbE4yJbEzlD2DWcE6J0ekEiJET0Gs4Y0NllkzgamqIiPkMBDXc0GyUH4GhomSTUjIQZAhMkz9izJMbEQ2g0NENGDO59GDwzok3PH9lzkwzKK1qFIKjVGXBRMKvsVZPtaXOom9RSJNhZaiCzFe4kNwTIWNBXBjLkXYs/CCOMGgmBQxI9Un9msE3SGk8RCA10UogRBseBPgTFOTOomJnlo9KzQ1H6PF2MkfQQqfQU+BoWg9DwqBODZXyFKUrG+RcoVEsiKmgStEEqKWJLGwCm1QxaHlaDPRanimdz+FiU8cjQ+K4PDR4zyQQNnvSnojYiPnY87lKeiJ5IckJ0/oVXQUlWh5bA85hsUrPjbgnk80ow27HD4kgvJfsuNC/Z6MKysrKz4HoeBWVn8uGeSIIg3PdHstxMCWITEhDBM2HvqCTYNNDTQsKBtNj/AAuRGTyiMiFoQhERG4RBEER4wJEBIwEH0Ij1xRpUmcEfBXAkRrYM6Ho1mtCS/BHJkTpGbkj5DBCBFweYBog0R/8AkQjPDRCXY/AfkGNWCcBPsQmYeazD1GjzS5yX6MC1oiFYm9BBMuJkuRdxPsVaC4CCoVCDcSN8CsWWon1EcotwF3I6iOHowHaIpRhMXIq0/A5KWg1Qm5IfjArOQq/AzxeRNCYs6FExOsJmjR5QzQQxg3TxcD6FTFoeWIY8gxg0NK6UTLksKXILQWglEuD6MBMQQASRBDYC0R4SpqPXUj0jkxIZ3PNPX8nsmuRtHj/UPgegGPSobBujPTcGwSEJHlaHyPQbLg9JXlH0M9E4VjZXDzoKNlxqUbG6fG3sXB6wEsH0RU+CZpiAtkP49KVlZ/JrCdkPnWEEEiXoS5Ehrk+JcIGsZRMUm8FWp4xT/BYZ43GfwOz1c2CI3PCDej0IaH4BoYTojIQh4aUgNY7GnsPAa6PVohFwJB8Br8ERRMjW8JwNuw9WnBJ0aaI9SE4INZGhojGBbTKG0wiZ6HW44Gj0aEpg9fsUUIQE2VPcr6GTUX5CyEzYmLITQUoWAuAmMELsI5Mpk1EEVaILLUX4CXkrk/CLscoq1E0JkRxfsZU23wYHkL9x3cFrg+DsWCdL2IpVAgz0TBpckRCLk+h50PC0PAQPUFqPU8O4kbFR6rUQtRcURqbF3FClnkWISrAuMm1Mgvo8LIj10dnuk4KePyC+z4HpG6fE8KoboLB7Y4Nz1qo9exiPfQHoe7YmJwep5xYN5wzJ/Ap8dQN5KXB6TccPbEMQL2dlQ8D2eDB/C0Z/LjIec8k0IfDGRkwJE/ohCHlM+FEJJM9dD+Q09meK5PKyj/CoaZ8mDBEJEZ7YIhpGoaY00Tk7JwTJ9CK0cHISbY7SfoaaIwacJwNYIGoNYI/wQmKQrkhMk6IQi4GA+BoGskZ6tU+h63sF2Lkw8iG8FE8DbkuBNQBdRNcmUQTLcgLPURXYAUEFiWxYWi5AhViaf2NBOtS+a64LDybFKN1ZKM+0e6cE6xOia3RjkKzc9NRMGhoTgSiyaITEDFqTI9Tw9EeHyaAVdBvBXwNjLEoII1iRDEqxAN+CUWBUtRJSG54TyeLWe3+oe1kGys83QNs9m22eybpeB6VjHoUeuDU81jZ62hqJQ9/wPFR42PFGPZalBnx0o3go3T4KXJS4E4eEuSbhFRQ9ZmnjEOx4+jeip7PBg/i1lZ/LRnk37NgrPgjITY6JuLQFofIuEfYSiIhHs1TNGofwK5OtxrgiP8LHyRw9PsnDMSshMkwTkJ0Y5IuRCfX7CMhGeNwSGhidDY+w4Es5NQ2RNidCRMDWAgzxCA1UJR8Cfka3PRE2DgsCSJgi2IyQiY04GiYJgaHkNKDyG1GHGRpSoj5PFZSI+h63JciNtA/BcFKkWMWUTK3EMmtG2FnBcRULPUbclBHXgy7A9gGW3JyCSCyMgjkSwtQE75+x9SneFBGlmnIb2xdHwJi8ifAkIeuNzQ8NENi8njUeAtDEPVOEPKPFRWZmNDYIS4EsAlFgXkUyCCYM6EwxYwjUHqDwPibWyKp0Po+KcHhtpxHwRXs8ttsHoN7o9nqeGzxD4NhhhRezJAoz+xM9nyN8lbUPiTpc0bp8lZ6QgxoSwe2ICoRuPQdPwetZ4Z/FeD+LGEPZHxRisEiImSZJufEk2SMSxhDTIJKJciR8bux8aTY00fYEXBEf4hSlPGeAwFR/A/AVlL0VFEz1iGqREZBpbkOxomRoEWw1Dc8tG6TaQxppViWND3/ANLWDT2Gg1nYgGiEI1lGjehD6HhGPHUYQ+yPgrFgWSH0PR0pUyuhRNNZEE3JRQLHU0biCb2GizEvItlGb5NxiTswIIrLAhwCx7EtAgir3E+DAsAX0I22sNCMvVocxzdo9cckZlCeRQ8ieRDHJ6PI0DQNHlMB8D4p5U3ZGwlRLBYtBKqCi8lGSU5EMBamCNzwtTylD+RWN0+BLJ5byFXBWj1uAZTPJ5qPe9mx8E/R69A8s9GUQVDfA2Vnx1FPMZ8d6KX+x2hD0ZWfIhU8s90RkL2U/hjzMkIfGtRKiXJA0mfClRNcn3Ko8OxsJIJEfwtz1yE0H2I4aBIiLg/x6EUTLgqP4UPgZSsp6xEROBkPCQNUap9ijRmrDYg0HwHwZGplnrDy0gnAxOAPIfIg6RH0PYRwND6GdymNgcGPEPNYmg2yFE80TyJxkcmaFuKJhAUFwwMTKCKyBRdRYYYjHcTTsTyYcMBWWiYWETHZBuPZrYZIOoaGxahVsKQWD1xyV9mGhl2SkPVvoH0M8bCzufAnkR4SmygEtiCXQmwuTIREFoK7RLODBZJiHjRidP8KtZ4/1AswN08orPCR6M93wfwKPLPOeCjYPU/BWfIylwSsJ2j4t4DYBkQOTIYDyM+Hc87HtvT2QgTh/BRCHneHxxkGJCCUPhmKTUKlaJQ/kMvQ5sERqJZyK7HpWXkqPFRUeagb4KFKR0XQyKt4FWGZRVuCr0IPGSPkgk7BrgH2IEEug1wDkJZpCPgmCEIQaIQSIRkJwabC+zY+dkZ8rZWXop4YRERAeTzFwEXBo1NQ0NQepFIfY3EI1qRcHolyT9jV+jRKPDQaGn+Br8DyOgw1g2EhpIMMNLch9nh8E4DXYZ61lyIThSmUdS3QFbsWB2iJczDhjKIa1FT1G8n5wOgshPNQNimDJu0FNMZB1oOEL3T/sZNuw0PQRr7Qo7E1secrUjgq1Jcle41YmNpFpAiGNHplHwtTwSTEIJQUQXGguRNCtBZEaWQ0XLPDm4keUj/CWBhHwo+ENnrdgy0UuxYeEJtlK9Dc8NjcCoTTIDVhRsTGxiPajbGJYPimabVFL9lcPG4N0bPO55YfZ/BjIQ8NGNnyImCH0IJBP0QgofHGQlFKPQ+FKkdm4uSK0FhH8SM8bG1ErsbkBJhGfsc2PlScpRGCLggjgaqIhKHrUGwmeM8GeCozSoqPLKedz+NEeEhI9YidH8BJs0B/syxGhEREDF7PSLgikIEsmqEY1HSKfYu6G/YVHokQapOBdjgONRiMaKbDwo8NCGAZHsejPgrE4J5E+wBkNWosxbRZiUisMZYImQU8FnqKmL9BZCYWFFhqdpgErOAbTUaTXaFlUk0aFOsi6LIsdSFlnQi3Yq1Ptj/fYZhcZEylSEJlINdgPkZJgjYl/QlgQEqKLks8EssSEh9gVNjxueVg/wSS3YN/sGx6D0EesxSA3D02BsbHh4ZXoXJeBPI2N3Qux6OlZUeMFPDNFgZ6J4wZNRnhaBUUpRrdmD4N4WFxoWlKzzg+ZHsruerPKR6tGfIqRnsk6YPjSyTI12TQLQ+B8BcmNCBJI/h4FlkzCENjYZD5tjYNyKkWpkSPNRcwpSlKZB0qKj0+w0NNArgWudCiuBoSxRNwNG83IRiZdJknAldT7Mi4IiaiLgh4i4RETNBiIiEwJQEoQhCEIO7kIQaJuREROg3EgdBQiZqwiINMIz8mw9Y7EiITJ+GTYaM8k/QzB6REGkINbDXJHBCM8YBoa5IoNGrA+hA9zHG5sD4ETIy8cjpHAaGk3knBoPETGQ+CsCa31E2jsRyLHsWYma5MdxbRZiCuTCYaIpGLIxYCWag4NTCJbaNIlr9Fyd7COdOUNNONNdM3LyVp5LnQf0fQ0KpVT6EyGryVgWh8qMkmJhTUoSF3EjJRQsn0JAEQE3BaIgaM/wicYtZ4boNngejZyG56UFM87FGz5cG8G6eX+z0uYfBWM+IUgT6Kz8Homaj+W8iRCLk+AeyUJmCTh8C1GfIlkmT4lStIrUfxJ2QFlHpufIyISglD7f0Rcf2eJmniobhSovQ6ekYtYQaEsUQSAjYieNBLOgkltTCEndCiyVlZcFMcBVwVm1ZVwWYPNQmFZ8T1Q/wAmQzwUpiGeDNPlxqRbjS6IkPAQepHye1KYIiISDfs9vsRkhH2YMcDPMZ4axBCdmqDXKGqiYIV01GqQSpMjGhhpwOtxsfYfQeQw9Yy5HAldT6PXfkZ8FfInkTwMI+hRuLMo6W1wbLE+zg20wbZO8yAgsjhMGTtEAwiDwFSdoeODdgzfDlB9XNa4Pe51E+4k3FGsCYeB6g+RngLQXYlRNkJWIKUyJNFkSewraJUSkPCG4MJHhan+ALxWnAbo+A1CWTzsxHjYA2ejGPOh8tZ6bYM8/wBHx7HlIxyfR6ZGyovR7JiBlB6BUeG4VHzrB6bip8Th6xiTROj1WWdmoajwfFGTIEsZFofEtM6oivZ/DjIe/wDufAlisnZEY4PEEiILyVHm4h5jIxZwjJkV2ElySaFXA8HisZ/JrPGxWRkZSoKCPHZ8duCnhMSqIkPIbV6CVyP+w4Q+xCVwZ8NKU9YgjNuj1i5PsNiQG8jDY8uiCYJnQ9VlmIfghCdkwRDEMD4DL6DsfEYcEGhqaHiXJ9HmZF3SiPNAmJ5+hfgIKXnIntNkDJqQEtZE+lMlEV2EN0gjYpkAqC+q50JnQabjC2TRFaR3KPdNrRlchAaPjd0Q8GLUUC4FFMAlxsbkgqYtNaGJ9FPC1PK1P56WcnhvGGDewwQjzseKhjNjzsG42fKmM81H2fDo0ExXJlsSCKn2ezH4PmqKig3krKz552erlPjaPMzDYev5BQp82GMvAmmfIm1uJIJoqPlweiu5DaHyaG4jwkeW4Nl4Kzej1PLTQEmxV7F4GuwvBR4Gf55shqYYm1roJr6PWTJCZrGJuRwREWgaaI5T2pcHuoVDb2M0rKa6jRE+SNBsmCCG4YpENUao1gayeiGGLoSLkhB9BoggeRGNLZRwPmx46DTJ0fQ8s35CEMo8XsuBCZWUr5EFwZdFQpEgstRvArZmXDplEoMUJuTJqYTsARBXVEetQ3oOrHJpvLgtaiEPV2YOQ0HyZVOoiDUBRciJIQtQWoHhdowER9Cyjwv7Ez+asPU8sZ4yaASybg3BbD1QUedD5cHllVHofZ73Y+gz0HnIL0fg81nisbGfA3B4R/Ezye2x8ccIxKiWcnqss/B/Bv7PMRXyjJS4PkVIyBZR8lZWViZ5Yx6Hoh6nnYmBI86GRVvAwnIjkkBM6A3T/wCIugWVeokaGlCI+ZAYinYgaIhrsgoHoyYh4iIydDUPTVDRBMeGiHQTEEyNhp0VPRBKJSfgmMDlyMQaGQDRhHjyPoVsxw4yYqPEuR5IDW4zzQTE6UvYNWRYSjJqfgHCyozkWPAhqo5AKsQRZ9iTgFfoS0IPH0hDjpATtlGwQ27ghBIagxiAfGhLY6aqEJ4EFEXIktxai5BaheNdBanlPY8pwTdPFXZcn8dMM8PKowbPEmRaHpUVnpYweUfIxnnalxoaoiPFzAeBwqFclcnstQeGPhHo3RnuhHmjdPhrKeqVII/npuhHyGIYHAnZOz4riFzSlKUF7JERBQR8CbSg9Z/ATgjXB6xHmMKXJdxszIEEsaiq6KjTQKwpUNlLcFGf/EJvYrU0iS5wVS0UZEfBAonRIIhIhBohCbE7GiPgn9kZ5iPWM9X2NEwJHiIzyIY+CLQhGe0RP6IodgQGgeA7Qzhx/Y8YhwToaPoeJckGiHtShexYQUCFiySGZyIvYXKLGcmETyIS3MJiC7BI2oBHrUN5pmTUfnS9E3LY37IabZKpTw0bQ+XSEsiKR6iC5C/0BYPDZE+GLOCNxZyioDojPAVHhM9Uz+HI8nhg2DtiVBqkmmTYGg+Az0byezwDPiq5LVBo9Wyj4GickyUYgYWnwbnsPkSPMZMQSPDPgRqfznli+h5J2fNSiNzYbgnRNHwVyO7D58GIPJ4/R40HlMnQwyEXB/qXNLmnnamOD5Kf/EJxYLqNVEhaj2/sIj4oiZGiBHH5IuRrI1CMjIzJ6xkY1D0iGqJCQ0DSIZ/Y0NU0bEZuCz9iTJ2aKBENYGhhh7qMnoGXpwOBrI1PsnQS5INEJwfZg/Z5omCfYshNOz+xh1E1P0AYROm4p7g9owbQ85lCS1KLPRP7Qpboe6wVpe0Eop9Kg9Bj6PD1PictRlKLgUXIsQgeVhmuonQThWRsbAtTAYPCLmHlCdP4uoYzs8bgjxqwer7Z6pnwVcmxcaDecCfJLkQj0bwNj1VIIUp0etGNvQ+8HhI+G5KUbp8iSPgvR8Syfwayvkr5KZ4GGaJQFoXA2ejyYPyfk+UeILDE0z4U5oOkuyORZR8K1PZKa4JBIVGxVs2PCWMnjIVnjUf/ADq5ieM6iBNPQ9Ozwvo+ZqjWCEdGidE/BM5Gx9D3hGekGhrgjGskIGYRfQ+iPgVOjDQk12TJOiIafkfIcIaGnAyHloJHlge6DajQa3R4c3GiEZ1ka/NBQ/8AanigpckBQ+Bs1FkV0aBauzBqEwSxYjEpQYbg4KJIgp2jxMg8D4nlC8QBpEBYZ4GNgo2wnk8XHYpRoT7FDBGeUxAispT50qeHqeG84NgiPNzD1eg3wfFAVtQrah6LOpseuqwV8lfJ50ZBJGDCKhEQwpWWm8HeDPB6aj0eBulZWfO0e70WD4Z2dD+j/BVlZ6s+IejRvkqgnT4U4OoGp6pUmQeT0WokF6KysZ4TaPLVP/pk3T6Mqhqj3yJnzSkhsSrsnQ1NSCKEih9D6Hq0RkZGeIRkIwhCO4NxG4v2XIzxCcjrpDTGhh/oPpB5nQNaPkMHYm5A1BomTKOh9kmhdiiYJlwUuSjkjtG3KLuGpkb9lddhcGAkTp6nYJ7O4w6n8KE2jGSHQ4ppGgJtmrBHhZX0VGjKy9jMQSXAKQtQKzBTymVidPFcEz5UeGY9RsokeEDcQ3pD1Zse2LGyobyfDD2Izwkcm+pXDwxMqG+Cspk9WLIisWp4rKz+FpqfAz0nZ+SA3TzWelfJWetR/FqKj3j5PhrPbGpRZR7pURPXUwpHrUnQxKeEoI3oImJQ8NAz0VmJOz1RAzyNH/0Vc6OQSCaZ7QzyXJ/A2GqLUnKMBoaXBOBMkYPoKys3yNcnloiIbhMERGZQmdGOTQ9GhrGBrBMcH6DwwOEMsMt2InOjYh4gQg0mRDUC8lS0FkUomURqYJY2FIXyI2Y8W/s7cGAVGEnhs9GjeBGfFofYp19lpmgbYcPo8JkYJwTLXk8VFAh4TdyxfYnC5PRM/gajxqBm550QPQbPRszT0epVuzVhHwT9kPeqlY2eFD0Y2fGz2o3T+IPgboN02E4etZ5ZUeaio+CjZS4E2JlyUqP4mOD7PgrPRrcL0UWh6pqKnr+CU9Q9oh09R9CBOns6f/S1wRSEfQmmeyb7FSs8Rcnx1lY8DJ2Tsez+icEGG0yB0Z5xyeYhpDR4ayNDTKz7Pyer0I4JjkaaIY5DyGSy8qPEwDbQyDgbkGmNLgSECZuUvZewUTExkmhkMFM2pnj0FcnKJPL0DUfLiqj5NAVM0J2w0Ym7qeM8AvoWh61lBUwrE3RsTp4T5BHxpZyeW6xvA7RKHo+xseHoNjsPbcRqz4JcnwPlGbDxuejexUfDsf4BCY2VF7P5l7G+CiZT4UzKNzY/h7DPW8B8tEPGuotDykpWJaGJTQ9FpoL6PVjPc94GeTJ6pqHreT/6miyG3SrUqlp6ZFpqLJ4aIuT3qIiEIZlF0To0NdhohMjW8GkyL6I5qV+D3a5JgiGhhETs+JrByMtgH0H0GATshyPgRJ+wio0MGsYGnYbAwTExMomEFkJrgyYZnyxctHcmweugeHqfElsYw1QtMidE4XORldMnis3PyeLmDZSsomj7E3BOicNQmeE9jxQp8SbbjPDqeQwHlno2GeEz0TKwbzSuHiC0PDBHwN4Ky4CYEgQyobPgTP8AEK7Cbh/HZcn8NPk/iM9WhQXs9dWTxDgUmD2Vh6y5PGg+Jg6edsH/ANmzjAshNPQ83FKxsojw1RqnruUTQmejyoycEXYk2TGR9BxuJEY8jRJhEzwLkJGRMhAhMkIwg0QaPhYoaxhDBI5GxXj8Ath/kMMToHkmRs2R5amOC1H0NBWUTE8n6Cp8GUZdaYtT0egxqAPjbuwtBOouDJZAJqj1MCyedymeS4K5abhcQT2NBPMKjwhJMgmzwg2hWJ8nupueGMbEecHns8PAM8LpjwCXIkfCz0ZpzYZ4Qhmx7JjwVlYjc/nQEjxGeNj0qKio8VHrSoZcFKiovQy9mBNn8ZOCP4Sahgj5PcNuHhLAtDwpciUUPK1HNhJns9aGgnT42ZBJHhuDZ/8AaJkiRNPQTTPWlPMPZOFKe+GyMaY10MfYaZMhERTTIw05T1iINHhqkIz4I4PsdA959TIO8DxBFskNfgaIDVGr9jDXKEfQv2JpsMoTZcgWwXY9mAHxISxYBOibWgqcQvs0GwNpniifJUFPF2KXjURTsFZqJniv7E84L0bMLkqPC/1HqtUJLdgwfYNYweGwbyNnhjPSqM8rQ+ZhvJ4uAqHoerP8FsfyGaGrP8GmyiaP4KPggJUWh8Q9Keqex8DMk3IemuT5IxJuJR0SjpENGNVQwDQ19DPwCT1R6R6iTaojeg2GmsMaa1Gmnk/+UhqXCIJp6HreSl7JmkIetZSlPfYhCIy2BGIMEXA1wPOjEqsMZjkGthrA0RniIaPd6DREcA8xgsOXYMjlGCDCIYcDUJyWOl6E8Cae5clKer0Bj0Pk1lkohcoWGdQWcoLjUq+j4E12WsrCsT5Kjx9lExOm5oyeKJgq2fAxmTxpBnvjdl0HldiPlcKPOwyjzof4KBGJH8r7DHB/AehUXHR4o1P4CKj+CnBnruCVEoeErgkkPDuwqM92lD11nwI8JYP4NFofE0oYEkhJaDSeqIrTBFbuaA0oNJqMaTUY1LwNXAaawz/5VMvoT3oShERHhPkpAaIeqcP7PWswekRANAEh0IiDSoleGJGTJBp9kwTsjCDWCHwuhlhvR8hNHiNYDlGIRg1T6UyHRm8PF2Ez1YPQ8NHxNTnDeSRGmJid2ELA1EKHhZHjcs2G1wMFhi+gGeTPIm2yvgExOIKbjZ4Wh4Wh5WobgCoYPDYbUIPBehvODVnmCW56VHwNxUc2PC0Z4edDzWfzqGwJiYjwioTPadnxsxwZZ81XKKfFeAJpKM+ZMpfo+fEyekZOAQJXBNRDzk0KgTKB9HwJXBXc9GRtGTzlnwMd3Ph3B/GfRubjWYyfyY+Rpo/zqbTqLgsc6iR6Caeh6XoTPEXJ6VmUU9axZPXBgayQYgxoiHrlUSW41qR4jPyMiCP8kINHwNK6EQeGBuoLxE3Qe06hhp8DR4mw8sYHX2NvsZ8j1Pia4bBN2oTLmAoQ+YNz8m4+aUqKioqBM8KFzgrYmVGeQDBCcQpMCZuCYLQ86htg9R8jcQO9TxcnnREXB8TPhuw0cQ3TwtBo/wAGj4axs87F+ilEwrE2JiZRGS4LgrKz5m4ZP4C0PnX2U+ZaHhEmSCWMkUBKFVb08ZPdDPdJsyM9XND01Hxs2NjPJnkyM8R9BFtofxUoyBLBMkyKnC5qRyj1KJmNrnQSriGmnGUVyRzViWKVuOPo6CiXfIol3yaNPyf0aNRpLciJnVn3qPsa5ROEJYyJcgS3GqyIhFNCeyKSD10GuiLgSS7ElxRgNRx6jUcepRXI0NNDT+zy12f4RNrKKFhkqgmmRAnClIiDVPRMTEz4VKfRuQlROAPAah42MNZHhgbLJ4gk96f+1HHrgleBrAyEW7I5BK8npETTBgfIZeIkqYRy8kGjw0jJqasnwI7UYHoD4kpbMcjkJiLyLTAaiMghPOWVI1E0Y3IeE2LWjE4FLnA3yViy9woJxGmhcamiEFE4J1nq9Tc0M87j1PMaPEIQQj5PoiuT0cEoM8PGg2xs910LJ88Iz8H+PbiGR/DvAvAR8zPgWp6sITk8opyIv2eMnwrRGEaHslVYj121PXJT+IkZ/Hwe/YJJKI841CGiDRHiEIjxCHiEIQ8Q+fcEuiDVITNJmkVwNV8FUSoGo4z+em/A8MEblTPozwXsTFAiIelKJ4PWsvCPswbDMG41iNggGjxtlYJBDNPZ4g6OcQi5PMREJwolyKI+AwyB0o0MMvMfUfU4DHajTWCAz3egSHho+FNtUccAXYgDDZHAo9hRajXBVV2W44Ni9GqoVh+TwrKFE+Ciw6Js7E8ZBPNY1eAWohanozcY8tDwtRPg1Hh7hIQj4W0iODy2kN1j1PREyI8hun8RMgITsZSn+MjsTCq3Y9kqZGoGeDxngh8KfJ8yZ61AtTyj7MbAtcCtPEwIw3PkToQdPKTYSR8FZ7J8lRVyj5LD0T4NFB/KSCdsJwNbIoSZ4ag0CWcn8SZo0QhDy1D+I0m6xLAGuCLgi4RM8jQ1FExqJYj/AGPgwNP7Gn9iSa1yUfO0QmbEhEFKtxQiBoaPRPJSo9Kzy/s80a+zQQohGItwzgfdjT3Iwh/7UceuB64PSsqBo4AlBhHxG5EeYjgJqQx8LPlVn0YhKnaIKysWhSvgqLgbzRMomXZp0FlVjw0Lk7KJwqMgtDxVS8lK9CqwsQhtuROIeomCfJ6VbsbxT1De7G+BaHwsVyVNT5Mcg2Nnhs+NaHwI/wAm3jB75MwfBeininzrQ+VMnZ8axqLWEPEEG58qZ5weE1D5qzxWVlPmp6t8min0YkE1D5kthLMNyZg0ho8xHxpDIiCWCZJMkdk7GnBp8kGoMzwZ2DYzweKg30M8HrCBBIhMkJg9dj+E1QmdREW6IuCTfII2qEaVPiojgg1R4pRM8RHplCcKVHmsrD8BkLiCZDbXIKGiCq0L0RPJBYakgauDR6VlKE5DTGuSBl8TKMmz7s8aYYRA+HdfY9TNweNwjKxPImmLOShNQdKjwm7AWgntRPG439GLBOFp4wwhPORCEaDYMoQtRssGFweGPIMYjyJHwxwfKlRAw0YmPU+W5PRiP8lR6T4E6Xc9WejLiHxXgXBT5ayjCHl6maAzyC1FgQPU+ZM91Efw2JnyQShkKyTJ6rGRaHtME2INDR/hmhHpEQSIiHQ0CRGsG54SwGeDPBng20M8GeBs9WiEIQgz+HEJREXAshqExT3TewnuTVoQaoiBMphg1Ro9aU9r0JmpiHo0nqRB9hremRUawJEI9hIyMhl4NXCJ7kPSmOAfA+yINH0PIbsM/A9AkyLQ8RnwuqeGJp6HlMrIxBM6DEVyfkVp4vRSp4BOYO6FepoyoWgvswxNoqFqKFoLU8I8xDw9UxhZ1Ee+A+bYSh6RH8DPAxLJ/kG4N5HpLjo+BUY+BKnl9s+ZZcPnQJCyFm4IFgjYSBJQ2GfwtVD0TP4cZcYP4bR5yu0JKHrgxcH8OlRUVFR60qP5UR7xEITA1dGQaEmP7M8FKfBCEIQZCHrGQg0ekJgiGuNToxwlGexWGRNPRnilKeIetZSnsmH7MQ8USqGgxAjDYaTG2xpIOtMkwNE5FcHlCZbgJcjD5DWnwMGPGh8jOicGK4BTY1C9gEzUN8lX5EM2J0iPNyWLQZMULOpaC1guwTEzegnjI21LXkgnmHl4RFCmEzw0NWJQ92Wx/BqDY0Lg/gpH+RZHwXor5HoNnwQ8Nnx5I9Nz50C1DUQmPCFhi4BODeNCoFHofKggQ9afwVh08JoqP4ujGBaHrej+h/GdPGOGb4J0ToJgzyY4ZOj2pT/AQapENGf0IGg8Z4M8GeD+DM0aIQhDzCZI/wACNOHom5EJvYeGCJqRAmXJgihCHopTcWp4QmLJ4/Baj8nhMGloRbDwIZGgfI0mNNMae45uRbDQ8YYRchODxQ1Pgeh5S5GEZ8LnTidVRSoqCkH4KXYopsLQnbNHRtWMqK4KlEGuD5Q8NDJCwLOgJibuwnkE2NdRPAE8mwaRlwG4G4gaj3bmEfLDzXwENEN0+FLIx5Ej/KtO1Hw7iBnugSyPDHqfGlyfxUeXyeUhCZJueWhaiSbPmUPeTJ4bLP4VYVlYngomVHyJK5NeTVZPdtj5cwnQIIiIIj54QhOBozyToyZFQyZ6MlPWlPFP40REERBIj5GmejZ6M+JIhBmg1SY1JijTR6VpQTJQXMaIonuJlRETJCHrgVhUJl7MHlfRk8VnlDGg1k8NJoPAjN4RbEe5v2eYuyGUfLMU8PU+CHwFL2hS5LgU3LMHqpsUQanids+i4gbYKhalcGmhsAbFRaiewdzSMmjVGxzcGgyTKvR4bkWUN4BHr9P7LmnxpUFqeGPJ4Wweh77CMHsz/I2rB7rU8XMPhWohcHywfxGiZNqxAglZ4TxoJl2PO4+gSjPlWudBdHwNHlPk/kYQqI9lqOnh3uJqHvoLoeaj1nABI/w8Q9R0+GI/mREQkQglgmRfY0ecA2fBCHhqjy1EPZPciRidQViYsiSCDXB6XBhlZmFQYLiHUEx/Z4rPLSaGJ1CPoIpBBMZGmskEexD5Hoemwz4WIONwpkFoXajYmXJ4rCoLwANBqTsysCyyIQXINsYMTyJ7FonyfQk5F+w1WuDQN4yxk9D1R4Z41WGfIjAlDy86FuBIwI1DdPRvAmZFof5dvGBvB74gjBS4Pi3Pnjg/iLQnJ5WBanhZElFhk3PTAm9EN47P5dYLGh/Gh8C1POPowe8x2I+NTcR/ib2f5FoaPH2fHCHidEV/2GskaZ6M/BQkucCYUpghCHplBsFL2ViyGDbU8U8sh9D+gwxpMiDb8Dm5Ox9o+doIz4GIacFLjE+So8ULdyDcEFPHYIrKuDaorhho3BtjfBlissE6Km3ZWhMWHCpDyxoNRuDaE4WnlHi6txtSI9mPQEwQwY4JmnnanhaHhqnqCZP8e9MDaG01EF4Hxsdo8s+ZIWjR80P4mYTo8S5PEPCgPUeE8w/nJn85anpU9T3TPhap5V2Ef4Sqj0L2Xs1P5tR7pnztUjmp8rRDzsRAh6JkoJGxNM3NyiZVSBDzseaUTW4Nhgf2erm40MREHUNJjWMDjJ8TPVg0e7GjZE0J1nnBVNQwWMTMBRsomVHhNm2pk5DYuBNoTyUxObBclE4ZOjyD1PKcBMWgJlVPeoAqtT03EMwp6t09H0G4an+AZ4p7UX0XgfNXz/Q3kalwfMobH+FHgLUR6Juer6DUJZP4i0PhwCcP4mp8LbPRNHojyj4KnqeU2f4Ro+ClR/KSM8hXoEROwbLgX0aFY3UYYGyoT1pclR5qIpgkGz42iEGeWqNcZJPyeU2ngooUFhkWURBRMUZBLBD3rKUQNj+zwnDy0QYhD+A1gB8D1tEN08XA/sp4TE8gi0vYs5RYVBcCcPF6DQEKrRifInRs/YhohN2CuxXoNhROC1BQS4PCZqHwqhShg9U6VBcnq+Bu7iEjwtD+S9D3vIepWJvkE4bgysKx1l5HnIkZNzcGJtaH8HYSDc/wf6FNQqNciIzzKPT8CZ5Q2ux/ECsyfDuVlYmfwUhHwrU8LC6PVsR4R7vQ8oU2Ej/CztiSIOn8yDQNHhnyVFKeNhMepv2VvUnZ87RCHlG3dj3Tbo19Caeh4RRMgIiHumJiBMJmgmUTp4h/BaUPhZBd4GuSo21NuhtLs2MbAii0EJlKIMXs8UE4NUF/QVDXoteBs0ExPOQbaZTyudjQQ3Rj4HoeNmFQNURHvng9tVNxnmnoj+Ez1ehSnz4ZmlKNninvRZHbg+RanzLhn8WHj7BanmcBRsrotByHqnk/iqny1lZeCuQrKfG1wfFGeEuB6HrEebUejp7p8n/wz5R6MbPi1HpqetKXkTKfO0eMXKA05kajj1PZu5YuZVKER4pTQiIe9ZS4D8G+piHinyvQ94z3YhrUcim4Jj7BclYmLOUCwVlE8lQisT/svB4yxPcoyWQ11FqJi5QmIp5byKl17BOsGoeGeooIGfDoHk9afHufwme2g/gU+FH4/sL0VdD0p8C4PC1PjRD1Wh/ARi4AeFqeIeiKeytP4qjP4acPirE6fFnYmD2bKgYzY8J0p8SZRMqExs/wsJ0fyGiZGsnlmeD+Gx7O6lhcCdPGgmUbKUTPhhDy0YkPdPgq0SCdIjyvsoaiR7Ir4KKjbQ1Oz+GPhYiVqg0R4rKUxoaOn0NqelEwpRMQnBOicGqGfQLoT3EzxfsTyQGoCzsATXI0wgp5eh4/BugfDoEhoRUi4KU8pYPQfxdz0omB6nzNmx6PGo3BPAVcl6P4KR5WT+Cnk/gNiSejCmqBHlM9E8nulnTAsKH8RYP4aWT41oerN6xKGS5h4R6VCZTxgtQO7H8NQ/xE7ZDJ60/gtDRn9DM8DZ82R39Dbk0LkaOjdWh5bf0VwuOxYDaXY3gp4zqUpRMqPWDUPDWDRqNNOM+CsTxkTqFoeXyZLkuIfBoxYGGdQ8M+FntMD0Gj2ZmRCmhBRM83AQTa0K5Fhk+h4pUUpSlhQXIomoJmB4EJ7CjCzQbE4y5yCbbNGVnkUuYNnin2fC9j0p6IH/sfFsfwqU/gtw6DcGfxtzzseWf4NKuEwNwJkR6To8M+FYUP42x/BSosHxJKCPTYXI3g8JYydHqyrgMQ1wjaFzBvJ8cR8CZ/i8MyTozyQnQqZPNCoKj4miDRphlR6REGj0Z2ITdsG66fNcQuD6Ms2yT2XGwjzSiYXMIiDBrkDUcep8KfAqcG0tWRHpnkpT4L+DytD4XT4Hqez1IMroFVm4RBXyJns1CCZCa5BPJRCE8CeQTG2YqmJ5GExa1MWFS7nehiHZCdFqFbEfAjwsHtt2elPbc3PenwI+N6n8N6jZ/IVbjPGo9Fqfwtz5mJlA3BuioLB5Wh4dhScM90qJPcfY/iq7n8JZEofDD025PRJ7C1PQeWQKtD4nlHyLQ/ybIggkRDRDPBjhiNNzJkpUesQyLhCWCZGmf6BFSEZGONDXAPgQIhGIjGerRAh9FRUXc3PekHwPiTSeD6MTqPVmeTPB/Deh7NUYPZjEQsjWhq8jdGh2KoJ0uzL0xHpTDNGKi5CExMRuUCeaKtTAz9iao+MlUtG8UaTA3VBsbMBaAmVQQ9DEqIiYCIqh6ObFYU9W6fBD4aD2bhSlKhspSsp/Eeh/K1zseFKejPjS3P46bg3seVTwkeWb5Qlk99VP5CYnT+BqPhmOTVHhizsRHlbBI8JiZ6JweD+ZT+NMVMjIJVjTlICVVINZwRkW7NFEuSEwNQhBIaCLnIlgjBg1D54EM0yZp6tIiIiEGhrghOiKkxqNP7I0qeiZ8EuTHJjkaIyM9E2nUUZaIbj+yrkgMabnmIQ+JnsNCPoxD1ZkqKeqP4DyOj1PbcfbLk/spRBRRZExPAmUR4phix9Dw1GwVlQmJ4E8lGwKJia2Ow10Jihcja2ExNU0HnN7KoVhUdny2M9/wC1PmqGyobP5zah7LOokDR/BzufwUfxnoZYLgJk8Z6BSnls3Jk+BLMIP5O586Kinujw1k0UaPEpOjwxnmYIJH8/Y/g4Ii1RCYITkh4f0YJueIeNhISyeZkg0NEwQSdGiUawPs2EhqsmSUhCIhMEITIM9oIn0JzU+wp5Y1wQSY8iLchDWhgZaDTwGmjwi3B8kXJGRnqm0F4KAxc6iPkaZHgLkJ3c9s8nzPQ+CI9noO08MdobPROItYIHRRMuxSoQLBjgTm4gLUE6ITxgbBHdBNwZi5DDdKxOCeBNURFyS5DUong8o+Js9ED0P8AJWZHk99B4eh/CmT2Z/BR82wHytSZPEPOgWp8CWYSM/lD+OpuQ8N5ItyI85X0eB6JUh/gdj5oxIJhCjpci1pvTBjg939HtegvR+C9D+gwYPz+DA5BOGODHIJRooh7fZESkRENtgjlPaI2DTUpTwyIiI4QwGkyJwQuzkNIaf2RtCZjgrEz4psQSIxn8exEMjk/lsHtoxX+wL0XsptQWBMpfwViYTITuj/oFgpQrLjJQkBPImxaCYnuiiPSsThgPOQPAnMCP9DANw2PWjex6oX0I/ylwz2U0P8AP6CPfY8aAWosHsnmlzRNPQ/xeoh6IV6PL6F9nlLI9AbP8Qj4kC7I+RP2LTAz6YR0hEeEZJ+g/RBamDYQkbH6J2MyVnyfgpT8njHAklqY5IhroSZ8MQ1wTI1NT3iIZ2KU9GuBrGBLkaqOiDS1I+xxvkvgeCspjg+SXJjkjP47TEKprDDR4WgM+Jw+DURnq06OoKoVIxqa6CZSgsAjKLkKxoLLQEy4p43KsNGJidNWRaUTwIoUbUExajbDEZMGAsno2bnqmVnq8Ion0XNAnT/Is+BI86j50ruJQ/nI+PYeiUPOx4Asanwxjk/nplR4TPdanopyJCBjPGh4TKeqEj/GNEzCM0D00NhAlRKi5PH6EjBmw8rQ8QaM8iCIzyERBI1yyCRGQSEhoiNgj5I+TxlGR/R3SODp6Sn0KPd6EGhrB8LWCGeinqxohGNcjpDwwiJ0TRcnbQSZQhZLcF2PlxyQ/iXB/HawD1PaqNl3PFZ4TEyop4TEyiBPBqJ7HhdDcsTFqJmgY9kxMasuU81hqanqz3fZWh6bgP8Aj3oZ2MWj0kySZFofwvoSnQ/g6j5GfI9TysMqMHo2fJW0M/sf4W3J51FR6I8ankDeIepueqh/hF9HohCFqD0HoGx5/wBCCRDs9kr0QmAR4wYIzBGfJ9HdM3QVPgaIiYJuExDzKQaZ8EINNI+FoNC9FR6sGj7ZJckGlNCNkOlgaa1QViZ88XJAZ/AuTwrufwoD1DRlUPkJy9iZMb/IzhlBTIViYmeExMTE6ITEbdjKQWoxQLJcHjPBcCGzBEsDX8Hio8rQYqeHkZBVGeClRUcD3Wh/kHyeR5Wh/BgmD4lqfxUe+54Wp6xCPQeE6fDexaWDWj/BtUWNDxGYMdHpMBcQ9thHupT+ZGeiIhI9EDJ+DOpidHlKkIqaM+DaiT5EucnzRiPlYarIz3/CNh2nZ4SDB9CHuxojhD4Yh0KfBCdkaCZPoZ9DyNA1CsTFk+eEYz5FoPQ+F6Hh6HwPU9AawehoBaoGD0WohaHgC0FqC1CEaELYHqhCFoGk8LQ+HSedRoHwaj1ehuFqz/EaDwtD0Wh/B0D/AAS0Ph0HstDzoHogWpqPiM/8GtD02Z67Gx7LRHyD+c9EeNzxqODcW56rY0HxLQ8PVH8Faj1HqPU+RaHy7Ho9B6n8N6oejFofEPbQB4Wp/Bep7f/Z">    </p:cNvPr>
          <p:cNvPicPr>
            <a:picLocks noChangeAspect="1"/>
          </p:cNvPicPr>
          <p:nvPr/>
        </p:nvPicPr>
        <p:blipFill>
          <a:blip r:embed="rId1"/>
          <a:srcRect l="37667" r="29000" t="0" b="0"/>
          <a:stretch/>
        </p:blipFill>
        <p:spPr>
          <a:xfrm flipH="1">
            <a:off x="0" y="0"/>
            <a:ext cx="3044952" cy="51435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501238" y="2096262"/>
            <a:ext cx="515813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 Impact of Significant Life Events on Mental Health</a:t>
            </a:r>
            <a:endParaRPr lang="en-US" sz="15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800600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99802" y="2104162"/>
            <a:ext cx="3657600" cy="1553717"/>
          </a:xfrm>
          <a:custGeom>
            <a:avLst/>
            <a:gdLst/>
            <a:ahLst/>
            <a:cxnLst/>
            <a:rect l="l" t="t" r="r" b="b"/>
            <a:pathLst>
              <a:path w="3657600" h="1553717">
                <a:moveTo>
                  <a:pt x="148869" y="0"/>
                </a:moveTo>
                <a:lnTo>
                  <a:pt x="3508731" y="0"/>
                </a:lnTo>
                <a:quadBezTo>
                  <a:pt x="3657600" y="0"/>
                  <a:pt x="3657600" y="148869"/>
                </a:quadBezTo>
                <a:lnTo>
                  <a:pt x="3657600" y="1404848"/>
                </a:lnTo>
                <a:quadBezTo>
                  <a:pt x="3657600" y="1553717"/>
                  <a:pt x="3508731" y="1553717"/>
                </a:quadBezTo>
                <a:lnTo>
                  <a:pt x="148869" y="1553717"/>
                </a:lnTo>
                <a:quadBezTo>
                  <a:pt x="0" y="1553717"/>
                  <a:pt x="0" y="1404848"/>
                </a:quadBezTo>
                <a:lnTo>
                  <a:pt x="0" y="148869"/>
                </a:lnTo>
                <a:quadBezTo>
                  <a:pt x="0" y="0"/>
                  <a:pt x="148869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4800600" y="2070854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Anger and Frustration</a:t>
            </a:r>
            <a:endParaRPr lang="en-US" sz="1500" dirty="0"/>
          </a:p>
        </p:txBody>
      </p:sp>
      <p:sp>
        <p:nvSpPr>
          <p:cNvPr id="5" name="Text 3"/>
          <p:cNvSpPr/>
          <p:nvPr/>
        </p:nvSpPr>
        <p:spPr>
          <a:xfrm>
            <a:off x="4800600" y="2411026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Following the initial shock, individuals may exhibit anger and frustration as they grapple with the unfairness or unpredictability of the event.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699802" y="2070854"/>
            <a:ext cx="36576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Shock and Denial</a:t>
            </a:r>
            <a:endParaRPr lang="en-US" sz="1500" dirty="0"/>
          </a:p>
        </p:txBody>
      </p:sp>
      <p:sp>
        <p:nvSpPr>
          <p:cNvPr id="7" name="Text 5"/>
          <p:cNvSpPr/>
          <p:nvPr/>
        </p:nvSpPr>
        <p:spPr>
          <a:xfrm>
            <a:off x="699802" y="2411026"/>
            <a:ext cx="36576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may initially experience shock and denial as they struggle to process the event, leading to emotional numbness and disbelief.</a:t>
            </a:r>
            <a:endParaRPr lang="en-US" sz="1500" dirty="0"/>
          </a:p>
        </p:txBody>
      </p:sp>
      <p:sp>
        <p:nvSpPr>
          <p:cNvPr id="8" name="Text 6"/>
          <p:cNvSpPr/>
          <p:nvPr/>
        </p:nvSpPr>
        <p:spPr>
          <a:xfrm>
            <a:off x="715004" y="182880"/>
            <a:ext cx="7743196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Emotional Response</a:t>
            </a:r>
            <a:endParaRPr lang="en-US" sz="1500" dirty="0"/>
          </a:p>
        </p:txBody>
      </p:sp>
      <p:pic>
        <p:nvPicPr>
          <p:cNvPr id="9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5004" y="1008241"/>
            <a:ext cx="3657600" cy="914400"/>
          </a:xfrm>
          <a:prstGeom prst="rect">
            <a:avLst/>
          </a:prstGeom>
        </p:spPr>
      </p:pic>
      <p:pic>
        <p:nvPicPr>
          <p:cNvPr id="10" name="Image 1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1396" y="1008241"/>
            <a:ext cx="3657600" cy="914400"/>
          </a:xfrm>
          <a:prstGeom prst="rect">
            <a:avLst/>
          </a:prstGeom>
        </p:spPr>
      </p:pic>
      <p:sp>
        <p:nvSpPr>
          <p:cNvPr id="11" name="Shape 7"/>
          <p:cNvSpPr/>
          <p:nvPr/>
        </p:nvSpPr>
        <p:spPr>
          <a:xfrm>
            <a:off x="715004" y="3805694"/>
            <a:ext cx="7713878" cy="1097280"/>
          </a:xfrm>
          <a:custGeom>
            <a:avLst/>
            <a:gdLst/>
            <a:ahLst/>
            <a:cxnLst/>
            <a:rect l="l" t="t" r="r" b="b"/>
            <a:pathLst>
              <a:path w="7713878" h="1097280">
                <a:moveTo>
                  <a:pt x="137160" y="0"/>
                </a:moveTo>
                <a:lnTo>
                  <a:pt x="7576718" y="0"/>
                </a:lnTo>
                <a:quadBezTo>
                  <a:pt x="7713878" y="0"/>
                  <a:pt x="7713878" y="137160"/>
                </a:quadBezTo>
                <a:lnTo>
                  <a:pt x="7713878" y="960120"/>
                </a:lnTo>
                <a:quadBezTo>
                  <a:pt x="7713878" y="1097280"/>
                  <a:pt x="7576718" y="1097280"/>
                </a:quadBezTo>
                <a:lnTo>
                  <a:pt x="137160" y="1097280"/>
                </a:lnTo>
                <a:quadBezTo>
                  <a:pt x="0" y="1097280"/>
                  <a:pt x="0" y="960120"/>
                </a:quadBezTo>
                <a:lnTo>
                  <a:pt x="0" y="137160"/>
                </a:lnTo>
                <a:quadBezTo>
                  <a:pt x="0" y="0"/>
                  <a:pt x="137160" y="0"/>
                </a:quadBezTo>
                <a:close/>
              </a:path>
            </a:pathLst>
          </a:custGeom>
          <a:solidFill>
            <a:srgbClr val="BD9B99">
              <a:alpha val="39000"/>
            </a:srgbClr>
          </a:solidFill>
          <a:ln/>
        </p:spPr>
      </p:sp>
      <p:sp>
        <p:nvSpPr>
          <p:cNvPr id="12" name="Text 8"/>
          <p:cNvSpPr/>
          <p:nvPr/>
        </p:nvSpPr>
        <p:spPr>
          <a:xfrm>
            <a:off x="914343" y="3896061"/>
            <a:ext cx="731520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Sadness and Grief</a:t>
            </a:r>
            <a:endParaRPr lang="en-US" sz="1500" dirty="0"/>
          </a:p>
        </p:txBody>
      </p:sp>
      <p:sp>
        <p:nvSpPr>
          <p:cNvPr id="13" name="Text 9"/>
          <p:cNvSpPr/>
          <p:nvPr/>
        </p:nvSpPr>
        <p:spPr>
          <a:xfrm>
            <a:off x="914343" y="4081086"/>
            <a:ext cx="731520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Feelings of sadness and grief may arise as individuals mourn the loss of normalcy or previous expectations disrupted by the event.</a:t>
            </a:r>
            <a:endParaRPr lang="en-US" sz="15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612648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329184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40847" y="0"/>
                </a:moveTo>
                <a:lnTo>
                  <a:pt x="2419473" y="0"/>
                </a:lnTo>
                <a:quadBezTo>
                  <a:pt x="2560320" y="0"/>
                  <a:pt x="2560320" y="140847"/>
                </a:quadBezTo>
                <a:lnTo>
                  <a:pt x="2560320" y="2232876"/>
                </a:lnTo>
                <a:quadBezTo>
                  <a:pt x="2560320" y="2373723"/>
                  <a:pt x="2419473" y="2373723"/>
                </a:quadBezTo>
                <a:lnTo>
                  <a:pt x="140847" y="2373723"/>
                </a:lnTo>
                <a:quadBezTo>
                  <a:pt x="0" y="2373723"/>
                  <a:pt x="0" y="2232876"/>
                </a:quadBezTo>
                <a:lnTo>
                  <a:pt x="0" y="140847"/>
                </a:lnTo>
                <a:quadBezTo>
                  <a:pt x="0" y="0"/>
                  <a:pt x="140847" y="0"/>
                </a:quadBezTo>
                <a:close/>
              </a:path>
            </a:pathLst>
          </a:custGeom>
          <a:solidFill>
            <a:srgbClr val="BD9B99">
              <a:alpha val="38824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457200" y="2599182"/>
            <a:ext cx="2560320" cy="2373723"/>
          </a:xfrm>
          <a:custGeom>
            <a:avLst/>
            <a:gdLst/>
            <a:ahLst/>
            <a:cxnLst/>
            <a:rect l="l" t="t" r="r" b="b"/>
            <a:pathLst>
              <a:path w="2560320" h="2373723">
                <a:moveTo>
                  <a:pt x="131226" y="0"/>
                </a:moveTo>
                <a:lnTo>
                  <a:pt x="2429094" y="0"/>
                </a:lnTo>
                <a:quadBezTo>
                  <a:pt x="2560320" y="0"/>
                  <a:pt x="2560320" y="131226"/>
                </a:quadBezTo>
                <a:lnTo>
                  <a:pt x="2560320" y="2242497"/>
                </a:lnTo>
                <a:quadBezTo>
                  <a:pt x="2560320" y="2373723"/>
                  <a:pt x="2429094" y="2373723"/>
                </a:quadBezTo>
                <a:lnTo>
                  <a:pt x="131226" y="2373723"/>
                </a:lnTo>
                <a:quadBezTo>
                  <a:pt x="0" y="2373723"/>
                  <a:pt x="0" y="2242497"/>
                </a:quadBezTo>
                <a:lnTo>
                  <a:pt x="0" y="131226"/>
                </a:lnTo>
                <a:quadBezTo>
                  <a:pt x="0" y="0"/>
                  <a:pt x="131226" y="0"/>
                </a:quadBezTo>
                <a:close/>
              </a:path>
            </a:pathLst>
          </a:custGeom>
          <a:solidFill>
            <a:srgbClr val="FFFFFF">
              <a:alpha val="0"/>
            </a:srgbClr>
          </a:solidFill>
          <a:ln w="19050">
            <a:solidFill>
              <a:srgbClr val="BE7D79"/>
            </a:solidFill>
            <a:prstDash val="solid"/>
          </a:ln>
        </p:spPr>
      </p:sp>
      <p:pic>
        <p:nvPicPr>
          <p:cNvPr id="5" name="Image 0" descr="data:image/jpeg;base64,/9j/4AAQSkZJRgABAgEASABIAAD/4gxYSUNDX1BST0ZJTEUAAQEAAAxITGlubwIQAABtbnRyUkdCIFhZWiAHzgACAAkABgAxAABhY3NwTVNGVAAAAABJRUMgc1JHQgAAAAAAAAAAAAAAAAAA9tYAAQAAAADTLUhQICAAAAAAAAAAAAAAAAAAAAAAAAAAAAAAAAAAAAAAAAAAAAAAAAAAAAAAAAAAAAAAABFjcHJ0AAABUAAAADNkZXNjAAABhAAAAGx3dHB0AAAB8AAAABRia3B0AAACBAAAABRyWFlaAAACGAAAABRnWFlaAAACLAAAABRiWFlaAAACQAAAABRkbW5kAAACVAAAAHBkbWRkAAACxAAAAIh2dWVkAAADTAAAAIZ2aWV3AAAD1AAAACRsdW1pAAAD+AAAABRtZWFzAAAEDAAAACR0ZWNoAAAEMAAAAAxyVFJDAAAEPAAACAxnVFJDAAAEPAAACAxiVFJDAAAEPAAACAx0ZXh0AAAAAENvcHlyaWdodCAoYykgMTk5OCBIZXdsZXR0LVBhY2thcmQgQ29tcGFueQAAZGVzYwAAAAAAAAASc1JHQiBJRUM2MTk2Ni0yLjEAAAAAAAAAAAAAABJzUkdCIElFQzYxOTY2LTIuMQAAAAAAAAAAAAAAAAAAAAAAAAAAAAAAAAAAAAAAAAAAAAAAAAAAAAAAAAAAAAAAAAAAWFlaIAAAAAAAAPNRAAEAAAABFsxYWVogAAAAAAAAAAAAAAAAAAAAAFhZWiAAAAAAAABvogAAOPUAAAOQWFlaIAAAAAAAAGKZAAC3hQAAGNpYWVogAAAAAAAAJKAAAA+EAAC2z2Rlc2MAAAAAAAAAFklFQyBodHRwOi8vd3d3LmllYy5jaAAAAAAAAAAAAAAAFklFQyBodHRwOi8vd3d3LmllYy5jaAAAAAAAAAAAAAAAAAAAAAAAAAAAAAAAAAAAAAAAAAAAAAAAAAAAAAAAAAAAAABkZXNjAAAAAAAAAC5JRUMgNjE5NjYtMi4xIERlZmF1bHQgUkdCIGNvbG91ciBzcGFjZSAtIHNSR0IAAAAAAAAAAAAAAC5JRUMgNjE5NjYtMi4xIERlZmF1bHQgUkdCIGNvbG91ciBzcGFjZSAtIHNSR0IAAAAAAAAAAAAAAAAAAAAAAAAAAAAAZGVzYwAAAAAAAAAsUmVmZXJlbmNlIFZpZXdpbmcgQ29uZGl0aW9uIGluIElFQzYxOTY2LTIuMQAAAAAAAAAAAAAALFJlZmVyZW5jZSBWaWV3aW5nIENvbmRpdGlvbiBpbiBJRUM2MTk2Ni0yLjEAAAAAAAAAAAAAAAAAAAAAAAAAAAAAAAAAAHZpZXcAAAAAABOk/gAUXy4AEM8UAAPtzAAEEwsAA1yeAAAAAVhZWiAAAAAAAEwJVgBQAAAAVx/nbWVhcwAAAAAAAAABAAAAAAAAAAAAAAAAAAAAAAAAAo8AAAACc2lnIAAAAABDUlQgY3VydgAAAAAAAAQAAAAABQAKAA8AFAAZAB4AIwAoAC0AMgA3ADsAQABFAEoATwBUAFkAXgBjAGgAbQByAHcAfACBAIYAiwCQAJUAmgCfAKQAqQCuALIAtwC8AMEAxgDLANAA1QDbAOAA5QDrAPAA9gD7AQEBBwENARMBGQEfASUBKwEyATgBPgFFAUwBUgFZAWABZwFuAXUBfAGDAYsBkgGaAaEBqQGxAbkBwQHJAdEB2QHhAekB8gH6AgMCDAIUAh0CJgIvAjgCQQJLAlQCXQJnAnECegKEAo4CmAKiAqwCtgLBAssC1QLgAusC9QMAAwsDFgMhAy0DOANDA08DWgNmA3IDfgOKA5YDogOuA7oDxwPTA+AD7AP5BAYEEwQgBC0EOwRIBFUEYwRxBH4EjASaBKgEtgTEBNME4QTwBP4FDQUcBSsFOgVJBVgFZwV3BYYFlgWmBbUFxQXVBeUF9gYGBhYGJwY3BkgGWQZqBnsGjAadBq8GwAbRBuMG9QcHBxkHKwc9B08HYQd0B4YHmQesB78H0gflB/gICwgfCDIIRghaCG4IggiWCKoIvgjSCOcI+wkQCSUJOglPCWQJeQmPCaQJugnPCeUJ+woRCicKPQpUCmoKgQqYCq4KxQrcCvMLCwsiCzkLUQtpC4ALmAuwC8gL4Qv5DBIMKgxDDFwMdQyODKcMwAzZDPMNDQ0mDUANWg10DY4NqQ3DDd4N+A4TDi4OSQ5kDn8Omw62DtIO7g8JDyUPQQ9eD3oPlg+zD88P7BAJECYQQxBhEH4QmxC5ENcQ9RETETERTxFtEYwRqhHJEegSBxImEkUSZBKEEqMSwxLjEwMTIxNDE2MTgxOkE8UT5RQGFCcUSRRqFIsUrRTOFPAVEhU0FVYVeBWbFb0V4BYDFiYWSRZsFo8WshbWFvoXHRdBF2UXiReuF9IX9xgbGEAYZRiKGK8Y1Rj6GSAZRRlrGZEZtxndGgQaKhpRGncanhrFGuwbFBs7G2MbihuyG9ocAhwqHFIcexyjHMwc9R0eHUcdcB2ZHcMd7B4WHkAeah6UHr4e6R8THz4faR+UH78f6iAVIEEgbCCYIMQg8CEcIUghdSGhIc4h+yInIlUigiKvIt0jCiM4I2YjlCPCI/AkHyRNJHwkqyTaJQklOCVoJZclxyX3JicmVyaHJrcm6CcYJ0kneierJ9woDSg/KHEooijUKQYpOClrKZ0p0CoCKjUqaCqbKs8rAis2K2krnSvRLAUsOSxuLKIs1y0MLUEtdi2rLeEuFi5MLoIuty7uLyQvWi+RL8cv/jA1MGwwpDDbMRIxSjGCMbox8jIqMmMymzLUMw0zRjN/M7gz8TQrNGU0njTYNRM1TTWHNcI1/TY3NnI2rjbpNyQ3YDecN9c4FDhQOIw4yDkFOUI5fzm8Ofk6Njp0OrI67zstO2s7qjvoPCc8ZTykPOM9Ij1hPaE94D4gPmA+oD7gPyE/YT+iP+JAI0BkQKZA50EpQWpBrEHuQjBCckK1QvdDOkN9Q8BEA0RHRIpEzkUSRVVFmkXeRiJGZ0arRvBHNUd7R8BIBUhLSJFI10kdSWNJqUnwSjdKfUrESwxLU0uaS+JMKkxyTLpNAk1KTZNN3E4lTm5Ot08AT0lPk0/dUCdQcVC7UQZRUFGbUeZSMVJ8UsdTE1NfU6pT9lRCVI9U21UoVXVVwlYPVlxWqVb3V0RXklfgWC9YfVjLWRpZaVm4WgdaVlqmWvVbRVuVW+VcNVyGXNZdJ114XcleGl5sXr1fD19hX7NgBWBXYKpg/GFPYaJh9WJJYpxi8GNDY5dj62RAZJRk6WU9ZZJl52Y9ZpJm6Gc9Z5Nn6Wg/aJZo7GlDaZpp8WpIap9q92tPa6dr/2xXbK9tCG1gbbluEm5rbsRvHm94b9FwK3CGcOBxOnGVcfByS3KmcwFzXXO4dBR0cHTMdSh1hXXhdj52m3b4d1Z3s3gReG54zHkqeYl553pGeqV7BHtje8J8IXyBfOF9QX2hfgF+Yn7CfyN/hH/lgEeAqIEKgWuBzYIwgpKC9INXg7qEHYSAhOOFR4Wrhg6GcobXhzuHn4gEiGmIzokziZmJ/opkisqLMIuWi/yMY4zKjTGNmI3/jmaOzo82j56QBpBukNaRP5GokhGSepLjk02TtpQglIqU9JVflcmWNJaflwqXdZfgmEyYuJkkmZCZ/JpomtWbQpuvnByciZz3nWSd0p5Anq6fHZ+Ln/qgaaDYoUehtqImopajBqN2o+akVqTHpTilqaYapoum/adup+CoUqjEqTepqaocqo+rAqt1q+msXKzQrUStuK4trqGvFq+LsACwdbDqsWCx1rJLssKzOLOutCW0nLUTtYq2AbZ5tvC3aLfguFm40blKucK6O7q1uy67p7whvJu9Fb2Pvgq+hL7/v3q/9cBwwOzBZ8Hjwl/C28NYw9TEUcTOxUvFyMZGxsPHQce/yD3IvMk6ybnKOMq3yzbLtsw1zLXNNc21zjbOts83z7jQOdC60TzRvtI/0sHTRNPG1EnUy9VO1dHWVdbY11zX4Nhk2OjZbNnx2nba+9uA3AXcit0Q3ZbeHN6i3ynfr+A24L3hROHM4lPi2+Nj4+vkc+T85YTmDeaW5x/nqegy6LzpRunQ6lvq5etw6/vshu0R7ZzuKO6070DvzPBY8OXxcvH/8ozzGfOn9DT0wvVQ9d72bfb794r4Gfio+Tj5x/pX+uf7d/wH/Jj9Kf26/kv+3P9t////2wBDAAQCAwMDAgQDAwMEBAQEBQkGBQUFBQsICAYJDQsNDQ0LDAwOEBQRDg8TDwwMEhgSExUWFxcXDhEZGxkWGhQWFxb/2wBDAQQEBAUFBQoGBgoWDwwPFhYWFhYWFhYWFhYWFhYWFhYWFhYWFhYWFhYWFhYWFhYWFhYWFhYWFhYWFhYWFhYWFhb/wgARCAjKD6ADASIAAhEBAxEB/8QAGwABAQEBAQEBAQAAAAAAAAAAAAECAwQFBgf/xAAYAQEBAQEBAAAAAAAAAAAAAAAAAQIDBP/aAAwDAQACEQMRAAAB/ug5dwAAAAAAAAAAAAAAAAAAAAAAAAAAAAAAAAAAAAAAAAAAAAAAAAAAAAAAAAAAAAAAAAAAAAAAAAAAAAAAAAAAAAAAAAAAAAAAAAAAAAAAAAAAAAAAAAAAAAAAAAAAAAAB5zv8/wCJ8Ln3+h8wx3BQAEIECCwULYqJULmiNCKJNCWrJYWoBZItJaQujGt6TGt0zemrOW96MXppnnrpo562TNKiiELJIsiBFASrYJIAQAQEQsJUKS5pLBLFiwkoysgIzLLUBABQogQgAAACWxUVYsJYKKAAAAAAAJSTQy1CKiAWC2K1YNXNTSWzpeezVlS6zbN657k3rGq1rGtTpcaTWsareue2d3Ojeue03c6q7xq53rGjSVAUBLBmyAtDMzQgIGgNJcosq2WFlixTv6vH7OvKfI+x8s+X876fz+Ho4fT+V9O3t059NZ1vOtP0Y15gAAAAAAAAAAAAAAAAAAAAAAAAAAAAAAAAAAAAAAAAAAAAAAAAAAAAAAAAAAAAAAAAAAAAAAAAAAAAAAAAAAAAAAAAAAAAAAAAAAAAAAAAAAAAAAAAAAAAAAAAAAABk1y+d+Zz0+5+b895eiLM6C0KELEggBYUBRCiggCVSWEKEoi0zaRQNaTGumznvek566as571TN6bTlvoTNqxELElskNSSLEAUlIABKtgIJEsAIsJLJQIKRBLKBYCSiSpMzUWSozNZWUIKC3KyLLAQAUUlBBZQLUqIloAAAAACEFiNJaAiiSglFBZS2VLZS756s3c6LZUu8aud3Njes601rGk3c2zWsas6axpNaxo6axq51rNN6xuzVzUoUBKMyogtDMiwiwSxQVrNgqFlFlhZTp7fF7enJ8/6Hj1PjeH3+Lh6PD9H53vm/V059N41vOtP0Y15gAAAAAAAAAAAAAAAAAAAAAAAAAAAAAAAAAAAAAAAAAAAAAAAAAAAAAAAAAAAAAAAAAAAAAAAAAAAAAAAAAAAAAAAAAAAAAAAAAAAAAAAAAAAAAAAAAAAAAAAAAAE4/Amvtfmvlcefo1kx0EWpC3IqAQAAFJYAUUC1KkChSKklolojVM3epMa3tOe+m6563UzdasxrppMa0sEUzI1MiyWUJBCyjLUMqILYAQqFIQQsBECSWoLIBKEAtghChAIQJKJKjMstRYgpKtzUhNQiwqW2WJagqCxCigAAAAAAEoysgDTNqgSiUAFzTVzU0lLZqzVlNXOkbxqzdzqTVzqtazdTpc6S3NrprGmd3OjW+e03c6q7xq53rNTSVQAJLIgtCRLIQEsaCANJYAoi2Dr7fD7unJ5vTw1n4ni93j4ej53t8XrnT29Mb3jes60/RjXmAAAAAAAAAAAAAAAAAAAAAAAAAAAAAAAAAAAAAAAAAAAAAAAAAAAAAAAAAAAAAAAAAAAAAAAAAAAAAAAAAAAAAAAAAAAAAAAAAAAAAAAAAAAAAAAAAAAAAAAAAJ4Jfb8f4nysd/X4zn2lsCW1KIsgCAAASiLTNoiiKqNCLTNojSI1Uxd2Ma3TN3uznvrUxrekxd6rGulTGrLLJF1nMjWYigBSyQCyCyQ1MiwtILIWs0IKigESEWIBLCC1LEQoJYCCksgSgiAiwk1IzNS0SAoLc1ILCLBYUsUBKAoCIiwFgqCoKg0zasQsFVEtzoAAAAtzTVzU1c2zpc6LZS6zbnesbi6zqzVzdN6xqZ1ZdLvGk3rG01rGk6XOqus2zpc6TVzoAASxJLJQEsiLGkASFyjWs0oKlig6e7we/pycuuNZ+H4/b5OPf5nXDHX6u8b6Y3rOtP0Y15gAAAAAAAAAAAAAAAAAAAAAAAAAAAAAAAAAAAAAAAAAAAAAAAAAAAAAAAAAAAAAAAAAAAAAAAAAAAAAAAAAAAAAAAAAAAAAAAAAAAAAAAAAAAAAAAAAAAAAAByOnm+R+dx1+x8LDn6IpqLAAAACTSIqo0M2iKIoi0y0ItM22MtkzdIjVM3dTN6brl06aTF3pM3dszrWjNZTWZg3nJSiKgQrMNzEOkwjUi0AALYsiLAsAIAKAk1Ik1CLFlJMtQkq3KwAgIsEsEsEUgAICTUjKy2BQSKWJak1IgLLGkollAoCTUiASiAAsCoKgoFgWDSWgAEoWUtzU1ZS757s1rNNXNTesaTdzU3ZdTWsaTWs2tWK6axpnWs03vntNpbN6xqzdzooJQkshLAIQEsWBUsiBbc6k0lhYq2WNe/we/pzudTePieP3+Lj3+Zjrw59fs759OmN7xrT9GNeYAAAAAAAAAAAAAAAAAAAAAAAAAAAAAAAAAAAAAAAAAAAAAAAAAAAAAAAAAAAAAAAAAAAAAAAAAAAAAAAAAAAAAAAAAAAAAAAAAAAAAAAAAAAAAAAAAAAAABOP52a+t+Y8eOXpk0z0ytMqM2iKM2iKItrNoiiKIojSItszaiLSNIzdCNVM3ejGumrMa6bTnrdszd6Ma0slmI3nOTWRRCsSOk5F3MDUhakNMjTI0zDbA2wNMjTI1INMw0yNMjUkKkWoksLbFJQShEkC2TUSSlk1CSiSiSiASwAAkrLM1NVFiCpNRUUksFgLGpZUC0BLIgAIsAAAAAAFgqUqUqWgFgthNWVLrNrdlNXOkusas3rGo3c61NXOk3c6stlrdzpndzTW8aTesbq6xqzpc1NWCwiLCACJZVkCBUqMiVZRvNSiKDXv8An/Q3z1K6Y+V876nzeXb53l9ni5dvsdvP6OmNdMb0/RDXmAAAAAAAAAAAAAAAAAAAAAAAAAAAAAAAAAAAAAAAAAAAAAAAAAAAAAAAAAAAAAAAAAAAAAAAAAAAAAAAAAAAAAAAAAAAAAAAAAAAAAAAAAAAAAAAAAAAAJ5D0/J+P8rn39PkrHaKliiTQy0M2qijLQi0y0MrTLQzaI0M2iLTNolqQuoxre6576aTGumrMa3Uxq6szaQmDWcJamV055l645jUi0QqAkixCyFsQqQ0yNMjTI2wNXA2wNsDbA0grNKyKgqC3I0yNMk0hagQApLISwAkokokogIMgIsJNTVihmoStXKyE1CWVZLCpaBUqMrACAAAAQAUKEktgtgtgtzSilg1c1NWVN3OjVzqrZbnesajW8aTVzrc1vnuS6za1rG7NazU1rNOmsas1Ys6axpNWCyhLIgtDMhAFgVLIglCNJa0lkWUvv8An/Q3z2OmPn/M+p8vl18Xg+j8/l2+l6/D7uk1vG9T9ENeYAAAAAAAAAAAAAAAAAAAAAAAAAAAAAAAAAAAAAAAAAAAAAAAAAAAAAAAAAAAAAAAAAAAAAAAAAAAAAAAAAAAAAAAAAAAAAAAAAAAAAAAAAAAAAAAAAAYN8vm/ns9Pr/A5zn6IqaiiKM2iLTLQy1CNCKIozaIoiiVSKI0iNVMt6k566arGum0566aTGt2zN1AssM5XWc5l1OeV6Z5iy1cqEoiiTQy0MtDDcMNjE6SMNwxNjE3DLUWSiAAqCoKgsAAAQqCoKgqDSCoLAEKgAgIBLBLBKIMgIsqLFAiykq3NSE1CBY1AloFZ0jIIsAAEuRYtqCwAALcpNXNKlKlKlq3NTVzpNaxTpc2tWVNaxpN6xpN3OtTWsaTaWzWsaresbTVzo1vnuzVzpNaxqzdgtgSyAtDMksAWBUqMhVjCpausaSpYvv8Hv6c+g6Y8Xyvr/J59fJ876fzeXb0/S+T9XU3vG9z9ENeYAAAAAAAAAAAAAAAAAAAAAAAAAAAAAAAAAAAAAAAAAAAAAAAAAAAAAAAAAAAAAAAAAAAAAAAAAAAAAAAAAAAAAAAAAAAAAAAAAAAAAAAAAAAAAAAAQufL8Cb+z+f8OefdnUzspZKIojRM2iKIoiiKIoiiLSKItjLVM3VMt1Ma3s573pnG9brGtVIsKhLM4t3jGJemOcXUlWVSVTNtMtEiiLCwACCoWoksABKJNLczY5TqjjO0OLrDk6RcTcMrAKACACCwAoBYipQlApLIAQAEBKICEyWLalkSiTWbYogqBSWpKiWFTUUKAZ0jIIogGdDItEKBKAEoWDTOpKgtg0lrVzU1c1N6xo3c2tWVneuezesas1rNs3rG0tzqzesas3c01vntN2WrrOrndzTUIAAEhLAGosgDKyCyVUiizaUfQ+f9DfPdl6Y8/xvufGx08nzvp/N49p9n4f27d7xvpn9ENeYAAAAAAAAAAAAAAAAAAAAAAAAAAAAAAAAAAAAAAAAAAAAAAAAAAAAAAAAAAAAAAAAAAAAAAAAAAAAAAAAAAAAAAAAAAAAAAAAAAAAAAAAAAAAAAAx8iX6fw/l8OffXLTPTLQy1DLRc3VTF0MNDLQy0MtDF1TF0MtIy0ItMtaMXQjWjGtbTnvekxrpbM2hQIDODeOWF688RamljVM2wtxDo5Q6uQ6TCNsK2wNzI0zSoKgqCoKgqDTI0zSokqLaJIozNDnOsXi6w4ukXE3DKwChIAENIKlAoABLIASwLIIouYssIFAWEoiTUtyqosJKVFMrBZVgUloCTUiAiwAk1CC0AAAAgoLc2S2C6yNXNrWsaTWsaTesaNXOrLrGk6axpN6xrU3rGk1ZbNb57rWs6Zus06axqzVza3rOktlAIIEhLAGksgBmyUMpYNXOkaxqr7/n+/eOw6c8fG+38fG/H836fz+Xfyfc+F9le/TG+mf0Q15gAAAAAAAAAAAAAAAAAAAAAAAAAAAAAAAAAAAAAAAAAAAAAAAAAAAAAAAAAAAAAAAAAAAAAAAAAAAAAAAAAAAAAAAAAAAAAAAAAAAAAAAAAAAACeCX2/O+P4MdfV5DPWKliiKIoloiwiiKIojQy0M2iKItM20zbZM3VMa1pMa3oxvWqzoRArMNTGV3jHM6c+daTULrlle+eI6ZiKKFIoy1IiiKIsFhLYKlKg0zaoAAAkAAWCoKgqCoLFtmdJMTclxOmaxNxcTcrKyIsKJZUSoLcq0gssAIsKJZLLLLIiwSxQAFgsqSSrZKqLCS1cqMtZLFaksSpaBcrISiAAysBLaAACAAoLc2S2C2DWs2zWsaTeuezdza1ZWd6xo3rGrN6xq53c6TVza6axq51rNXe+e01ZbNaxqzaUWIACJLAGkskBUsiSzNAtzS6ks17fF69Y9Q683yvq/Mzr5/g+h4eXf5/wBf5P05v27xvpj9ENeYAAAAAAAAAAAAAAAAAAAAAAAAAAAAAAAAAAAAAAAAAAAAAAAAAAAAAAAAAAAAAAAAAAAAAAAAAAAAAAAAAAAAAAAAAAAAAAAAAAAAAAAAAAAczfn+d8XHT3/MjHeKliiLBNDNoiiSiKIojQiiKkjQy0IoltM3VTN1TN1qs61UmpDUzFrI1M5NTng6c8Za05ZXtjNWNCNUxd1MN05ugxdEy0M2jLQy1CNQk0MXQiwFIoigAIKqKkgAAAEsgRag0xU1JaSyWTUMzUrM0tw1IzNCSyEpQCVKlCCopUE0iRSCoCLJQCCoNM0SjKqgAWLKy1IRVzQC1KMrISwASjKy2VCgAiwiglKlLc2S2DVzTWs2zWsaTprls3c2zW8VOm+ek3rN1N6xpNazbNb57s3c6TW+ejprGqus253rOhSIAIgIFubJQGbJRMgFg0mkezx+refXZevJ876Phzfl+P3ePl3+Z9Dwe7PT6O8b64/RDXmAAAAAAAAAAAAAAAAAAAAAAAAAAAAAAAAAAAAAAAAAAAAAAAAAAAAAAAAAAAAAAAAAAAAAAAAAAAAAAAAAAAAAAAAAAAAAAAAAAAAAAAAAATh8Wa+l8PzZ594rOooiiKIoiwALAoioiiKIoi0zbZMtjNoLaltqWi2Q0xDUgskNZzzXpy5813m7Xje+jhrsTnegxdCLAIJQKASiKIoiiKJNQiiTVOd3JMNLcNCAAqWQLQEqSLAABKMtSWEKkLcjTNEqsqMrKk1JcqMzQysgFAAJUsBZRKXKxIsEsUBLKgtqWSoiyykogAVLKRTNSUsUKSjKyIsAGdQgtlABLAQoCUVDSWS2DdzTWs251vFOlzqtXNZ3vno6axpN6xrWejOk1rGq3rGrndzV6a57Z2lrW8as1ZYiwCIsIFSyUCSyEqWCALc016vL6dY9ll7cnk9fnl+P5fZ5eXf5Xq83THT7Os664/RjXmAAAAAAAAAAAAAAAAAAAAAAAAAAAAAAAAAAAAAAAAAAAAAAAAAAAAAAAAAAAAAAAAAAAAAAAAAAAAAAAAAAAAAAAAAAAAAAAAAAAAAAAAM+CX2/L+b5sdd8tXPTDSMtKk0jLQy1CTUMtwi0y0MtIytIUioSgAolWpVqaCoLJDUkKgM816c+PVeWu6Oetky3Tm6DDYw2MToOboObYw2Xm3JMtSopYCKIsFgqCpaCQsAAJNLczaTDUtgAAAEqSLAsAJNSJnRci0RKgqBKqBZKiKrKozNQiwCAUAQsEoWUMzUSBYspFtghZUAC1KzEANWTUhmiVCi2LJUUy1lIsUCTWQLZQAiiSwAqUqDVzZLrNN3Ns3c1OmuezdzbNaxpN756Omsaud657s1rOrNb5bTes2zW+ezes2zW8as2lKCCEsiBUsgJZNZUIggAC+ry+jWPfZe3Jx7c4+N5/Vw5d/jzp5+fX9Bvn07Y/RMb15gAAAAAAAAAAAAAAAAAAAAAAAAAAAAAAAAAAAAAAAAAAAAAAAAAAAAAAAAAAAAAAAAAAAAAAAAAAAAAAAAAAAAAAAAAAAAAAAAAAAAACec9Hl+b87HT1eIx1iiWwSliiLBKIqIoiiKIACLIAFIoFJVqUKgsgsSFgMcbe/Lh0XHX0VM2kAAACAACiChSSoiiKjLRcTYxOkObcXFqsqMtQAWC3FNIqiSKIokozNjDUtiwACRKIBKJKlkoysJNZtAACksgKgEoiyIsIoghnUXKwoANTIsKASjKrYJKIEq2BNZAAtZ0MqjKwqFKWLKk1IyogMrCVLaACTUIsAKlKg1c6k1caN3Ns3vnpOlzqtXNZ3rGzesaTesa1nesaTWs2t6xu51rFOmsbs1rNN6xuywiywSyIsWCUSEsAiLJYCgejz9rn6Os678WdQ+P5/V5+Xb5fi9/g5dvu9/L6euJ+i/C/YZ/SM63wAAAAAAAAAAAAAAAAAAAAAAAAAAAAAAAAAAAAAAAAAAAAAAAAAAAAAAAAAAAAAAAAAAAAAAAAAAAAAAAAAAAAAAAAAAAAAAAAAAAJyOvD53zcdPd8/LHSKlCksgAsqVISiLVyogAEAWJSIsAoUlWpUKgsgsIssDl5rr1efJV10Nb4rOrkOs5w6uY6OdOjmOl5jpeSOt5E6udOjFNXNgLFIEBagAiKly1IzNysNxcNSpKIUgFgtzSoqgSpIoyoyq2AipJKtkskglAZsEoystELFSBQpLAAIgpKJNSJUE1JctZEKC0IISpRKiLKlgAqCkCwAC1nQhCLIqFotiwZ0MzUiAy1kC0ACSiAWCgWDdxqTdza3c6Z1vns3rGrNb56TprFOmsa1nesaTdzbN757TWsare+e03c6rWsaudiLKqDKSwSyVnWVAEiklghZR25dbPobzrvwA+X5Pd4ufX53zvp/N5dvrezxe3pPjPL6cb+9978H97fH76XfAAAAAAAAAAAAAAAAAAAAAAAAAAAAAAAAAAAAAAAAAAAAAAAAAAAAAAAAAAAAAAAAAAAAAAAAAAAAAAAAAAAAAAAAAAAAAAAAAcjpy+f83G/f8APxMdIqazaIKQgFSiAAiiShAEAAhYLFItIqpYBCyyAADl5bfT5s9Gs16q8t9urnwPq6r5D7e0+A+9D4T7g+G+3k+O+tmX5d+jzPFe+JcWZXpeGjreVTpedOl506XlZOrnTozZNJVikigFikgJNJcqiSqxOkXDUqTWQolgqC2E0zQW3KpMqMrLUqJKJncMzUiSyhBLAQBQAEqoAIgAoCSoiwsWXM3DDUJK1ZZZESLc2rASrYAIABABSC1nQysiNZFgqW2TUlSqzNIysMtZJS0BLBLABYKCkN6xqTdzqzWsVOuuezWs2zeue06a57Tesa1nesaTW8Wumsaudbxo3rNs3c2ulzqRZahITWYSxqSyAVKkSyWCLKV249bn6O+e+/Cg8Pg+l83HTxfL+x8jj29/0flfV2/E/a+T0x3+pLLj9L9j8F+k35/tJd8QAAAAAAAAAAAAAAAAAAAAAAAAAAAAAAAAAAAAAAAAAAAAAAAAAAAAAAAAAAAAAAAAAAAAAAAAAAAAAAAAAAAAAAAAAAAABg3z8fy87+j8zix0CVSWTURKWBIFQIFAARAABKJQjQigQsQsCywGTTOllnlPR5eW2sdZFns9fTXOdfNm59t8GbfovmZj6k+VD6z5Ml+tn5eq+g8Ok9c81jvnmNzKrmxc8+0jhj0RfNPRhee85l63ho63npN3A6a5WTredN3KNJRKIsQKASs3LUlk1CTSsTcMWyooiwqC2Q2zQpMqMzUIstiySTUMzeZczUrLWRBQFkstyjUlpKJKlgAoESyAVKJYLKlzncMzUqS0yFWCoSwABSC0ogksALUsJUiNZAKltk1JQqTUjKwk1CC0CSiEKACpRrNOmue5NaxqzXTnpOlzqtaxWemsaOmsaud6xqzesas3rntN6xqt757TdzbN6xuy2UiyEsiSxpnWYBUsksslgihZ156Z+nvn09HCg8/y/rfKxvz/AB/tfI59r9v4P3V/G8+tz6Pb6fhfbYsss/TfY/AfpN+f7iXfEAAAAAAAAAAAAAAAAAAAAAAAAAAAAAAAAAAAAAAAAAAAAAAAAAAAAAAAAAAAAAAAAAAAAAAAAAAAAAAAAAAAAAAAAAAQufP83Ovo/K8+cdEsmgIohQliKWKMljM1CSrYBKIohTNoigQsQsQsuY1EK45t74x1MdNczp5+PJa1Gt4vruXp811z73gs7uI7OQ6uVro5jpgOfL1JfBz+nJr5OfsZmvk6+hzl8l6cprWuGT168Q918NT3PDo9jyWvTnjpNQLrEO982l7647Z6a5WOt5aToyjbNCky1AllASlgiFqTUM56Qw1KkoiiUFgtzaCSTUMqtkozNSTM1FzNyMTcrMsUBAWCgASyggSwJQABACxYysMzplczUqABQoJAAKltFkyq2AAiyIsIogKLrNsglqTUjKjM1CC2LBAJQlFlFg1rnuTesardzU6a59LNXOk3rntOmue03rGtZ6XGk3rGq3rGrN756TprOi7xdTolksqslyyQSyagVKhLIgipZWs0+l14d/T5qDn8r6/ys78/yPs/K5dfH+g/O/oW/kfF/p387Xy9OfLPb708vqvPM1D9H9z+ffoN8P0TOt8AAAAAAAAAAAAAAAAAAAAAAAAAAAAAAAAAAAAAAAAAAAAAAAAAAAAAAAAAAAAAAAAAAAAAAAAAAAAAAAAAAAAAAABCzn4Zfb83x88dLmzOwIohTKiKIAIBqRZJnUWNSstEy0lk1KELELJCoBCpmNPPm3py66XPTerJOfljr55tvOs7OWu9s4uxOTrDnekMtCUTVxTd5063jU63lTpeVs6MDTNisic+pfNx9xr52fo8prwz182uF6YJcxel5DteNTteFO05Dv18iz6F+f1Z9muHSTprlpN3FjVyNRSAi5yqFsBUCwQJNysTcqELKAFgqUSkzNQkpcqTndZXLWSZ3kk1FysCC3JKAAFCyKiBQEAKAWILIktMTUtyohSLALQglq3NihMqtiwlBnUIIiwWCi6k1IJak1mEsJNDItk1CAlgoFlFlN657k1rNs3rGrOmsaNazWemsaOmsaud657s3rGk3rnuzesarpvnpN6zbN6xqzSUksyiwkqayQqWVLMoAFayj6Pfz+j0+bQJ8v6vzM683y/qfP59fl/f+B97PT9R+d/RZ6+b+WPufB4+/n9v5Gz62dLzxjpma+1+l/n3198P1rl16ecAAAAAAAAAAAAAAAAAAAAAAAAAAAAAAAAAAAAAAAAAAAAAAAAAAAAAAAAAAAAAAAAAAAAAAAAAAAAAAAAAAAAA5+SX2eHwcMb68TPQBYCACwCAQsIBRFipCW0AkLJCyQ1MiyIJCpS8vNG9utqW9rM9HJnfm58putZa3y6ei55dYubcjbA6XijteA9F81T0Tjo6M6qTpo4u9PM9Mjzu44O8OLsOLqOc2XDUIFk0OXP0JfFn3c18ePZyXzT0ZXjOuFlkNudOjFL05VPX3+YT618HpZ9GuVZ6M6ipUJSLJUsUiKBLBYCwk0rDeaysFAFqEsVJKMzUtkqTE3lZNZMrCSlzNQgBCgqEqKoEohJbLAKAFiUlk0Jm0xNSsrCwAtAACLc1KFiiTUqLCS2M2CLABZVi5WistZhLBnQyLZNQksFgoKlLrGpOlza3c6Te+XSzdzU3vntN756Tes3U6a57Z1vFrprGrN757Tpc6rWsaZ3c6qTWYSyIGsyolllSzKACUD3+jzen0ebYp876PgzfH4vd5Mdvi/Z+R9LHT9iO3k4fzr+mfHz2/Bcezl7PZ6vh/ZZ3nS5556Zl+h+s/A+/XL9s8nr6+UAAAAAAAAAAAAAAAAAAAAAAAAAAAAAAAAAAAAAAAAAAAAAAAAAAAAAAAAAAAAAAAAAAAAAAAAAAAAAAAAAQs4+CX6Pj+byx078YzoFAIABCwBAAIBQUQqQszDUyLJDUzI1M5Xbzq65ujO+Xnl68unS2aLHTekTPljr5JpvO8fQrwen6+dcvnPfmvDfXg8ztF5txczUky1FzNjm2TDUlWDe+I9O/JU9mvFtPW8/RNpqpN2Oc6ji7Q4T0F8s9KXyz1Q8s9Ul8s9OV8vL2xfnz38V8me+WvPPRk4OmVzWTbFNSU6+vwE+tfl+pj23lqZ3c0WVICNSWBYqICkpULLCTcMTcqBQAAkSrMzS3M1IxN5JncjE3m3KwkoksAAKgqC2EBQIsAABCoNZC41VxNZIsAAtAAAtzZKFCkoysEsI1mIoiglWLFCsrIiwk1CC2TUMrBZQVFhd75dJNaxqtazbnrrGjWsaZ6axo6XGtTe+emelzbOmue03rGq6657TdzbOlxtLnWaSssrFk1mWWWVKjKyAlA93p8vq9Hm1Sni9vkl8HD08efX4fo5Ofb96O/jSj8d+a/qf4Dn6/k7nHHo+48nrc2dE5zeV7frPxfW4/oF+N9jr5KLAAAAAAAAAAAAAAAAAAAAAAAAAAAAAAAAAAAAAAAAAAAAAAAAAAAAAAAAAAAAAAAAAAAAAAAAAAAAABk1PL8/OvpfP8Wc73gzsoiiXNIAgsUgAIoiwEAiyZXWZF1MqskizOY3OOLe2OVW3fWzDpyy34+fdvn31dRl2TPaxLxx5pbixvWvV9HXPl3y6c9XBN3mOjnTUgY3Thj1F8efdI8M9uDyT1Zl8zvF4TtDlOsjm3FzaJQ1rnTtvzVPXrybT03z7Ot5as2liNU5ukObol5TrF5Z7jyef6eZr4/L6/Br5+PX55rlntF4TtleTeRYNMU6erxWT62/kelj6DltnaUixEtlzNSM2Q0zVqBLK0yNM0TQw1KgUAEBMqXM1DDWTKwzNRczUMrBLBKIAlKlKgoAIACACgALnTN5q0yFCAoAAIthKALUok1DKjKogtudZipSKtkoysiLCTUILZKIABYLrNOtxpN3Ok3vluzpc6TW+e03vntNazdTprGmdbxqt756s3056TprGjW8a1neaIMpLFZ1mWWIsszUsAlEj3enyev0+fdlsef0c4+Zx78sdfjcPX4eXf+iDv4wHzfpSX+V5/WflOXv4/Y+Vqa+tc1hncOc1B+g/PGf6Hv8j+m7eX0C4AAAAAAAAAAAAAAAAAAAAAAAAAAAAAAAAAAAAAAAAAAAAAAAAAAAAAAAAAAAAAAAAAAAAAAAAAAGTU8fz86+n8zy5x01ImlgAAAICwAqBYCCxCyCySWySrJJbM0TtzqZ4ZXTXFd899UzvXaRnHz5rrz6dbqbYubddybnJnXlxzm6npXl9XN3y9DhdZ6sU0zSpaiiAWIrI1cWtsE3IGdjln0Q82fVmXzT05PPO+ZeE7ReTpDDciVRrFjeudOmuVs7689PTfPqzu5bjSUKIok0l8vn+mX4vm+z55v5b6HkmuGd1eOe2V4uuVxQtiN+rx1Pq9Pk+tj2XnpnSWEpc56SOTcqAXNAUSrck3JYTUMqqAELKqSozNQxNwxNQzNRczUMrBLCKJLIWCpSoq2AAKSogCwKgFzLKk1LZYkC0AABYLrKSrALQJNQk1CTUiAlALqLBKMiIsMzUVKrIABQDW+epOmsWzesas6656N6xpnprGk3rGtN757Z3rGrN6xpN6za66xtNaxqzdzqyFjMslZ1JciKSVLITWVssl9Xs8Xs7+frc61lnUPmcu/Hn0+Z8z6/yeff8AoY7eQADP4L9/5c9P5pw93m5e7v7vifUT0IZZ3DnN5M+rzQ/a/S/nn6Pp5/0LG98AAAAAAAAAAAAAAAAAAAAAAAAAAAAAAAAAAAAAAAAAAAAAAAAAAAAAAAAAAAAAAAAAAAAAAABg3jyfOzr6fzvJMdLCaAAAAAIAABCxCpCsiyRbJFrOiTpuzhvrwrrx83Ka3npZXPnsz2vZnn33zjXk5cpvPqu9IyJ310QnlTflibXr6rnHXNvOpK1cWtXFN65U664VO98+q7Xjo6MU1AAAELcDbI3cLNzNLnQxnqjhO8Xzz0ZOE7SXi6QyqAttzUusjeudTprlTtrhTteVOl503cU0iPN5vpya+X5Pqeeb+XfqeSa8spcTpF5OkXFsLZTp6vDqT6m/nepz9DNSyyEslzNwwsoS2kKAC3JNyWE1KyogJKGdQkqs53IxNRcyjM1DKwhCywiyIsVYS3Nq3NKABNSJYqiWSyyC6SwSwAAAAAWUtzrMRSKqBZKqAiwSjNJQtiwSjIiTUMrLZKIBZQCoOuue01rGk1056s6axpN756uem+eo3rGtTprGk3rGrN757s305bTpc6rWsauaISyJLJqSwpM1LIShLJr0ezx+zv5+us61kQ8Hn9Xm59PH8f7Xx8dv346+UAAD5H4H+q/mcej8bjry5+v62/mfSc6CZ6YMTUJLF+x+o/n/AH1y/oT431+nl0LAAAAAAAAAAAAAAAAAAAAAAAAAAAAAAAAAAAAAAAAAAAAAAAAAAAAAAAAAAAAAAAAAAABzOmPD8/Ovo/O4THSwmgAAAAAEsBEqFJEqRdZkNSRbM4XrnHZOfTpnStSzXPh55rr551zrPV563yvaTPXfqZxJ583p86d3THe3Ucp1J6NaZc8+SNcp6G+Ps3bzguRQAAKCqEqUqC2K3rkO14063lo2zQAAAQqDVxTczaqVIsJnaXnntDjO0OLplc0KiNXNS2DQLcjdwOl506XlTrMWPLx+jma8fj9mG/lX7HjmvHCWTRczRZUNaxU9Pq+dtn6V8nomNFjNCZ3F5tZACCoKLSDWsVNRYzNKysJNQkogM53DE1FzNZJKMzUICLkLMoLZYLcWtXNktzaqABZZYsTKzVBZKIAAAAAC2IoSpYSwDVkogIsAIslRbYCTUJKiZ1CSrcrABZRYLvFOtxpN6xpnprGq3c2566xqTpca03vntndzrTe+e2d6xo66xpN6xqzSWkszIFzLJaM2SyAEJe/s8fs78O1zrWaDx+T3eLG/P8b7fx+fb90OvmAAAY2P598r+nfz7l7Pl+/y8s9/tuPZzAznpk5rFkofb+Gs/onb8B+r6eX6iXXIAAAAAAAAAAAAAAAAAAAAAAAAAAAAAAAAAAAAAAAAAAAAAAAAAAAAAAAAAAAAAAAAnnPRz+d4c7+n87izuDOgAAAARcjWQICFskKzF1JCuXJfTjzDrnXoOHp6Z1nXN00xueaXfnzyztd9CZzwLu9ZM+rrtiefPkzvXmem7bvO51zelZ3uWL58eearp66x0NcgAUAEAAClgusUoFAmqiwBbrBOl5U6sU2yNQEogCUqDVwNsWtJRKiTQ5zpDlOuTFsVrJN3nTaDSIpQCgqDXLaXxX2cZrPi7dZr48+34WvHCaKJKLrMO2/PtPf1+d2mfZM6ZTUjKyXM3msrBKtEKBYTTI3cWLNDE3KkoxbCTUrE3mMzUXOdwzLCTUMrBLISokstAAWK1cU0mkgKJZnUsgukoksAIuSgqUAWDSWTUtjFuaASy1KIBKEsEsVKWAk1IkqMzWaZ0tysFgoFg6a57TesaTe+erOlzpN75bs6axpN6xqzpvntNb57s3vnuze+XRN6za3c6uQiSyWZ1mVZZZLMgAl6ezx+vtx9Gsb3ig4+D6Pz864/H+18jn2/ajp5wAAAHyPryX+VY/Xfk+Xvn1Pj+ma+ihigzjpk5rFSiazD9D+k/nXr1x/oD4/1unm0LAAAAAAAAAAAAAAAAAAAAAAAAAAAAAAAAAAAAAAAAAAAAAAAAAAAAAAAAAAABCvP4pfo+X5PHO/b5cM70zZazUqKqIqQqCxCs0skWpDUzF1M0JxO3Pz4Xtymlmr2Tn37dNSSTUmtUcsefN1xzM7dtWnDOSdb6pnn7t87l4Xjx0udd7ppxsrXpJ1cWN+PMm8ezduNMtZ0gqVAKiqlBSUoCKiKoAolQ0kNJSKIsAW6wTo506MU0gsBYKQAWC3I3edNILKMzcMTpDE3DKi3A6XlTpcU1c2LYqy0yrLHn9Sa8Hfp5mung9fZfhX7Pz8688hbYXUlS7wO/o8PRPo3xemZ3LZMhc53Iw1mkFCrAoFzU1caNSWJNSyTUXM1CSjE3kzNQzKXE1CSwSjKokqJKtgEolirc01cU2zYubEg1oIgqASwAAWCgWWS7503Fkw1LYstiwiwAAiwSxUpZKMrISyJK1ZLCKACDWsaOmsaTdzU6657s3rFueuue5N6xrTe+e2d6zbOm+e7N756Tpvns1rNs0LJNZzZLJZZZZLIWWISXfr8nq68vVvn06c6DPz/AKPgzeHzPqeDHX9WN8QAAAAM/hf3nGb/AJdx+p8/j7/b6fj/AFGesEsDOOmTAVnRcyi/X+OZ/f8Ar/nP6Dp5/wBO8/o3wAAAAAAAAAAAAAAAAAAAAAAAAAAAAAAAAAAAAAAAAAAAAAAAAAAAAAAAAM8TvPk+HO/seD58z064yzdXFLcjTI0yNMw0wNsRekxDpMQ6TA0mjLayMeZfT5+WZdZVqbaJvXquefos1li2p0vKL5pxmrxdM7z2ubL5ZqHW+1nPqxzZ14J48db2ddWWcrJ216Emp5U35r6l59bLzCgKgtyNILc0qEtircjTNKloAQoKgsoIKCoKlIoiwBbcjbFTd503IKlAMtZLcw0g1cjbI0zRNQSjM2MTYw1BrBel5VOznTozSiIpfP5/oZzfL15Ybvzvq9I+A+n8+ayzWrrI3M6TXXmr19/ndpn2zG5nM3IzBZKMrLRCoKBYNXFTbNCqysjM1CSqxnpmMTUXM1DM1DKwioyoysIsUDNKIWircjSUAASiSwSwZ1IINJaWBSLZausWTUqMzUqC3NsIsAAIokqJKupKMrMpKrKy2LkqUgq2I6a56k6XOrNdOW7OlzpNb56s66xpN6xqzpvnuzeue7OmsaTfTj0Tes2t3OrErMzneWsrMglggFvq8vp6c/Xvn06ctJSeL3eOXzeL3eTn0/SjfIAAAAAD534D+ofBx3/BdHLn7Prb+f7nPclEUxjrkwGpNQgAPR+g/Ly4/o3b+f8A6Pp5vuuXXXIAAAAAAAAAAAAAAAAAAAAAAAAAAAAAAAAAAAAAAAAAAAAAAAAAAAZNTyfPmvr+L4vLPT3eTmxvTJdJDTI0yNzI0yNTI0xDbENsbJOnSzhvqszqrIx55e/m45zrWYaVolvQnbp6LjG2dZFpt55deacpu8neaz1YseVvNnfXVjo5dZHjz450eq70Zzgem90Yz5kb1pNM3Wbc2KirFIoiwAWCoNILYSpRYrTI0lolAAKlACCgAqCgiiLBYWoKC3FTTIspYsAFg0zU0g0zSpQBKJNDE2MNQayN6wOjFNM2Ly6JfG9fCb28/Q8vh+7iX4V9fkm1zS7506uezp6PKT6OvD6pjeOkl5N4EsJNRYIBKloS3VyTdxTUWszSMzWamdyMZ3IxNS3M1DM1DKyECCILYBKMtQhLbc0tirc0qUECwkoiwyqIsW3NS2KtlKli6zUoiTWaiy2TUiCgAIokqJLGkqszUjKwk1LctQgpYjWsaTpc6Nazbnpvl0NazbnprntOmsare+e03rNs6b57ud756Om+e03c2zQkmbGpLIsszYIBb6PN6N8/X05devLVlHl9Xnjx+b1cMdP0A1zAAAAAASj8R+e/qv4Dn6/ie7y5x6PrXzehz0lIDGemTKFTUWEKCKPZ+g/JLj+j9f59+g35/wBC4dt8aAAAAAAAAAAAAAAAAAAAAAAAAAAAAAAAAAAAAAAAAAAAAAAZNTz+Ca+v5/g+TO/t/O8Mm+ucs62502wNuY6TA2xF6OY2xDpOfc5z2c7nz69SuO925iqCCcjfDHnxrfNG0BpRq9knpvbWUZ1kulicIcXKbYeiXPS8rHldM2eq8Lnqz6M3Xzr55p6bvRwzsnrvRHnztOfbS4zNDDSsrAlLcjTNNIKgKIogFgtyTSWVYspDSK0zaoAKABKEsKlCUWCpRKIsAUACoShQAAFg0zUtgtzSoKABKMtDNBYLc00gWIxw9cmvH3nKa9PnvY+Nw/Q+Ga+ZdYmrYNdeFO95dK9Xf5/SZ9mW8zi6YJKrKohIlSKi2jS3JN3FNCkozncjOdwxneVzNQzNQzNQzNQkqIFksBCgk1kiy1YNM0tirc0qUyoksGdSCLRUXNi2WrYNXOpKIksoLZLISqiwAAgEqJNS6k1mJNSMrKhLYsoC3Nje+W03vGk1vGrOmsaTW+erOusaTesarrrnu53rnuzprGk6b5bOmsas2lmZnUazNZgM2CLBXo8/o6c/T24d+nLVlHHtzjw8u3PO/ti4AAAAAAAeX1D+Z+H+lfz7l7vP7/m+jPT6F49GKBAxnrgzYaTUMrCoLKID0fa/PS5/oHr/AJx9ffn/AGL5n0dcdCwAAAAAAAAAAAAAAAAAAAAAAAAAAAAAAAAAAAAAAAAmDpPD8+a+35/z3DO/s+Lwp03iJbBYIJF0zDTMNzI0xsTr2TyX7HbWPkezXns9XLFszVWWwJSLBnPDN158YzqyRqpS0HR6Ez67vWUTUGhlwhxvGbZveWbvGx5XTNep5Lm99zNvlnCbeq3Ueaegz7GWdef29Lnx3eEACgIok0MTcMtQlitMo2xTVyNICiKIEqC2F1JYqLLc2rc2qlKgoAAEoIKlAKgoIoJSKFgsUiiBQAFlKhNRSLC2CpQABLBZolUSiVSc+sl8ufXwxq9fLdXr876eo/PT7Pzc74BdXFO3TzaPR6PJq5988vqxM56QxLBLLc2zMiiLCpbQrVxU2zoSqzncjOdw5zcMZ3lZLCZ1CSomd5IFgpKgCStXKyAKzTTOhYqgiwZ1DMqJYKlLc2tXNNWU0lzEoy1mkstAkogABACUlk1LZNZiTUMzUJKtyKCNaxTrrntN3OrnprntNazbOm+W06axqt9OPROmsas3vnu53rGjpvntN3OhKMwiFlksyJR38/o3j0d/P6OnLdzauN5PFy7csa+yLkAAAAAAAB8f7El/lXH9z+K5e/r6vme6X1OXVkBnQ556YWElsoyspYKlIsFlL9H5pP1v1v5521x/ol/IfZ3x+s49dc6AAAAAAAAAAAAAAAAAAAAAAAAAAAAAAAAAAQrl5V9+fi+DO/0nj/Pc87+t4vKm+mZJdMjTI1JF0wNSQqdTnPd6Ln5O/rZs8fTp1s49vZ31jz9/F4U9Pm1rOs2y0tIUyoRiLxzwzrXnkmyAUVR1ehHqb3hmyoahhxHJyzuHdWrxuXkdM6eicLHuYieVyxvPrjceZ6iemdGfPfXyqdvPlPpz5u7n0efr6LPn36GDxNYihRCpSKMzcMNwysoCojVwN3FNILKIoAWCpZKirYqpSpaqCgAASiVCpQBYKlJQXIpQBKIFAWBQqEtzSoKBYKlAAKlKlKlAKU8/L288a8nWc2/Xjj3s8Hg/QcM34b1+Wblg304aPTrz9bn19PH1zO2Okjm1kSrczUzEuYqKpF0itIrbNTSKk1IzncOeemVxNQzNQzNQZqMzcMLLQgCCksWLCAWF1c1KlqwAJnWYiwFJYNXNrWsaNXOpKSKDKyoLUogIsAIsIsixbqSiSjM1IzN5JnUtBJrNXe+W06axpNdOds63Ok1rGrOm+e03rnvTprG5ne+erOmsas6b5bTpvnqtCMywgySzNSwd+HfeO/o8vq6ct2WrKPJw9Pnzr64ZAAAAAAAAAn479lym/wCVz9D+e4+729PB6z0uXVlKJKOc6YXNSWxaysAFgFICs0Uj0fS+Jbn9h9L+e9Ncv6Lr8P8AW3y/RPney8+qWwAAAAAAAAAAAAAAAAAAAAAAAAAAgrnwX1z5nimvvcPzfmzv7/j+TM79PHKbsQqUAIWoSydjlPoeq5+L2+7bn5np9HPWek83I7cb2a8/f1+q48vpz8e59ngtzuapUolsAJQZcovCebGtcUbshVmkWaHR6UepveESkm4YcRzc5uR2lbvG5nku5p2nCS+5SeDFzuelz1Nee+wz6e/09cvL17Trz8+PVmXxc/oZmvm8/p4zr5k9/HN4dc85fdfn61n1ebp6E8N93GzztYlLBYKCTQxNjDUJLKoKg1cWNXFNJQABYSoNILYqoNJaqC2CxSKIAAAACoChcjUUAiiBVgoCxKlFgqCoNIKgoFgtyNs0tg0lJ5vVZfDn0csb128t07+P2bPgcvu/PxvxLGrrA79vH0Z9ffxdWfVnPTLlOmTItk1JM2yIg0zShalrVxbNILnSsZ6ZjnnplcTUMzUMzUJLImemVyspLCiJKtksE1CLFAtyNs2ygZ1DM1IlFChDVzpNaxTpJZLAsqMzUqC2LABKJKIsJUlsstiiSjKyMzeALctZNaxTrcbTdzq56a57TVzqzfTltOmsarfTltOmsas3vGrne+ejrrnpOlzomd4EsgM2SyHbj23nr6fN6enLprOrFlOHm9flzfqhAAAAAAAAAAOH87/pfhz1/mXb0eDl7ff08noT0OXRmywk1DE3lcqWASiAAAAShYFBFHo88T6/0fy5j9v7P5701j+ia/B+7XP9e+H7dc/e47udpQAAAAAAAAAAAAAAAQrMNuHFfbPl+Wa+7j815c7/AFfk/NZmvueb5ia9PLmmqzVqAQoCQ1L3ThPo90+N2+7u5+T6vaucbmNZ3nHOuvPhia6c25c9Ovp1nl6el3z14PLwxqW7zuChRURBVRGZxlvnnmxvXMaSClhZqnV6R6p03zQphqLi8BzuJqZvSadGNZz47rOp0z543789h8szq+i+bU1jX0jh9Tv23x1M3eKBKszNq5zrDjj0SXycffnOvm8/p886+ZPfyzrzdc85fc8GtZ9Pn7dU8d9XFOaWWKJULCmdWMTcrKyiUAWDVxY2zSgLBYSpRYKKqWqlKgtgqUQCwAAAAqUihcjTNKCLAFtzUqUAKCCgAAAAqDVxTbNNXFN89DyPX5ee8dc4uvVOPa58fz/vcc6+FPd45vIXfXzaT2d/B2Z9rj2zMZ65OdS1KkzN5yhalg0lAt1cWzbNLFrGemY556ZXm1kk0jC5E1kk1lYKllhLksstlQSiBYC2Q1c1KKZ1Ii5WosWUJV1c1NaxTaUCRKJKtkogAAJNQkolFixUokozNSMLLUozqDW+e03vntNdOerOlzpNb56s6bxpN6xa7axq56a57ud6xo6b57N757S51kksgM2SyHXl01nt6vJ6evLtZbLZTn5fZ5M36YQAAAAAAAAAAD5n8/8A6n8bHf8Annpxy5+z378/Rn0Xj1ZLCZ3kxNRqAAECiAAAAWCglSEolQqWG8D0en5yz7nt/LW4/Y+n8LrWf3nb+fdWf32vwfa5/b38Vuz9k/H7T9a/K7P1E/M6s/SvzWj9G/OYP0z81T9G/Mw/Tz8ryl/X4/H8mv2fL8bzl/Yef8tJr9Fw+KmvpcfGX0Y52XTI1rFNXNq3NSoKmiPR6mfmPudk+H3+uTw9+65Fslsqs51NZzmtY585rWDNl36K5ejr23yx318xnv8AKmsdJq1qAS6SLkFWAmHCHnebG7mGkFGkFL0nqL6Z01zVNGVhHEc7iamb0V0ZsnirOkz5Y37+f0Iz8smnpeTU106/YTh9CtctM3UqVCqINMjSWwLJNKxnrDjj0SXx8vfjOvm8vqc87+ZPdyzrj25c49/PydNZy9JPO3zSwUIWBKMzcrLUIKAENaxY2zTTNCklJQqoS2KqWqgtgqUsUAiiLAACoKABc0soiwBVg0hKCxSKJUKCxSKIFAWC3JNsU1cDlO2Ma5G5rfTydNOvk9lPhcfu+DGvA1lprMX0+j5/Vn6V8npmWOuY5rAIzN5CAC3NFhbrFrbNssqpjcOeeuJebWTKowsGdRczUqSogoLZNSICLBKUltlSNIShEq2Z1AiSpqlzZdXNs1rFNpQBKkystRSEKACLCSoSrqAiwZ1CZ1IyLUoayOmsaTpcbs3vl0TWsaTpvluzprGrN9OXROmue7nesarfTltnrrns1AgM2XFkshvGtTt6fN6OvL0XNudXOieT1+aX6AkAAAAAAAAAAAA/P/hv6x+cx6PxXq8rl6vbrh0s7649GbNQzncMTUWBUoAiiLAAABYLCAAEqpQCCUqWAFg1cWt3FTdxU2zaoAJNSIoiwAALFWEtirc0tyNL7U8T6/suPzvo/SS5+R6PbGcdMksFAKslqwmK1mZ0sxyl6cYzodDPXXfWc99dd850z8aTp5WsdZqlSiW1IRUoEGJ54vmnnx0uYmkQtmhZbLt6R6nTWLY1GVhLxGLhqYvRZ0Enh1jOmXllex9OHyGoneefSfS9H0mefUvMAKAWLNMrNJQKWDTI0lsCyTSuc6w4c/TJrxcfo4zr5nL6nLGvm69XHOt9PHLPXxne54O3KMgACgJNDDQyKSgC6wjdxo1cWKUiwClhLYqpaqC2C2CpQAlEUiiAqCglBc0qUiiWCgqUqUuaAKlAAEoigBKIsCjHH0TNxhrG525Y09mMddTw+D73nxr4T2+Sbwpd9/JpPpdfneljvjpnLm1mCUzNSMLLVg1caSpVayrVzbKKk1DnnriMTWVmdSMrCZ3FzLKiwBUqpKiTUIAGksBDVzSpagkksRYLc0thdWWzVzTTI1ZUkozNRUUgAAIIgqBoCAkqMTWaBQNa57Tes6TW+e7N6xpNbxqzpvnpOm+eq6756Z6b57TW+etTrrGk3ZSAzTKSzNays9Hbh27cvTrG7m2UcO/KPYIAAAAAAAAAAAASj8l+T/rH5Hn6vy/fy9cej0647TtrltmzUMzUXDWVAASggsoiwASiVIpTKiKCCopSAAhYKBYNXCul51Ol56TVzS3NqxSLCKMqiHqPK+p6tY+DP1PsufzHr+7m4+b7esuaxEsiaIlIFlBalqwmbNZmauWVvPPOW5Vqa11TPa99Yz2111zzzx8jNsbz1mhIFVUsuSFUZRznnzp5r587ZRq5IWaFlLt6LL6p11i01llJbXKmLmWc70am2keHXGWR5c6vrfTi/H1uM6z204ff79bzixkBKIoiwACgsWC3KzSUCqg0zSpbAsmdq5Z75l8/L2Yl8PD6fPO/lY+nwxryd88pfVjz9LmPRLOAQFAAijM3DKyhC3I3cWNXNjSCgoIssWC2KtzaqUqC2CpRFEsKQsoigAAQpDSBQrNKBYKlFlAAAAAFgsAACcuyPPty59LvWLe/TydtR4voj4HH7XhxvxzeVnXnF93p+V6GPblqTm3iIImdwwsUC3I0lFg1cXTVhEo556ZOc3lc56ZlkoznWSTUtZpAtksgUksCxUpZNRJYLcl0iywSLJRDVzTVzU1c2rrOhYKBKMzUEokoAghKqAgaiwSjMqMC0BrNOlxtN3OrN659E1c6Te+XSzpcbTpvl0TprnvWelzo6b49Lnpc0VAMpLM1KO/Tnvtx9XTl11m2UvPpg9IyAAAAAAAAAAAAAc+g/D/nf6v+G5+v5GvL1x39O/P1TtrlpnUtMTWVzNRZc0oEogKlEoiwAAWABKIMgApYKiKlKgoALrFNXFrdx7WfNfqerWPgv1PruPy/f9FLn5Hq9a5rNuUsLJF1nKUSWyJQEsLKFXUlSy5kpJFSc11yklGib11sz3dtYna9LznnfHzpW89JoEozpQQAlZWc755Z53nxuZiaRFqaQodJ2rXqz3vO7l1GWRtgmLFnLVVt0snlvlzpJ5s6nsfUjPyZ6Bxv3LPH9yt8UqyTSMqJNSWKWAAAiiLAALKitM1KloCorSEosSqznpDjj05l8nH34zr5nH63HO/ma9XDOt3zE6Z6bueLpyShQBCxSZ2ObeSCqlNXnY3c2NJSosWUSwqUrNq2KqUqC2CpQgWUigAAAAAQ0gWUXI0lKlAKQoAAAAKgLABjaPJ26ebG+mbuadvLvU9Xn6dNT5Pi+/4sb+VPT55rNF7ez5nRn6c4d5nOemYyImdwxNZWsjVyNs0oLcq3DSyxMZ6ZjnN5XM1JczUTE1LZLFCkozUiwIBNRolqTUiAAABAUDTOk1caS2WtSaJrI0BKMzUIsAEogEsgKixqLCSozneSC0g3vntN6xpNbxbOmsaTW8WzrvnpN9OejrrGrnrrntNbxqzrrn0sqUhMrmyVCXvvGu3H19ePbWKlLnUPQMgAAAAAAAAAAAAAHPoPwn5/+r/hufr+U83qx33083VO2uWmdxTDeFzNQiF0lAIollAIogBIoiyyioyqosgAAQq+qzyvsey4/Na/X+q4/I+/9DdY+N7PbdYxqrmJDUyixVlRbIEkixJqyJQChAlWirkmauWauYVic5bgUuydHWydr13znZ0YeafJzuW6z0ahABQKhYi5Jzvnlnmvmx0c4mksUmhRLp0rXqz6Li7a1lHIvSQc7FmLFdHRHl145ZnPnzu+x6I6eDl3Nz0fd1jl3LzDSoTTNipaSiKJNSIqXLUIsUAWIKSiKJYs0ys0gopYLcq0hKLJNK547xfNy9mc35/D6nLO/lY+nwxrz9uXOXtjPW5w6c7CUk0M1DUgstjE2rKyiWLrFN3nqNINIssqkoAqC2KUKgoCwAqUASglAEoEFBc0XOhc0oNM0FBCgAAAAAASjyvTxxreOffOsduWdX2Xz9tZ8vi+1wzfg5+l4s74zUW+rx0+q8XsmJnpmMVIY2OTWVWKUNM0oKzTcmrIKzncl5zeTM1IxncXCwiy1Lk1CoISwsVc1CyxYsEsAAFgqUWDTNTdzbNXOiyiVDSUSpMzS2ELKJNQkqJUpKWTUWSjM1IwsthRrNOmsaZ3c6reue03c6Te+XSzprntOm+XRN9OW7npc6TfXj01OiUZshKzcrmXvrOu3H1duHbWNA0DuMgAAAAAAAAAAAAAAHPoPwfwP6r+K5ev4muPoz3308vZO157TbNTM3FxNRcrC3FNAAASgCLAIWQ1GzLt6U+e+r6bn4Hb9L21j873+/u4+V7PXdY5dNrmW1JQELJCxFCFQsRbJBElElCUoELAUsVNS5kpGVuWVvOYi5FW7J0vW5na9d851bZeXfxs7VrPRoQLJSUssCC5HNwmp5r5sdJySaRlbFW0ZbnQvpnp1m9JvWC8qam5Zi4pm5lnR1ScNeNccJx59HunrJ83XoOf1vb6t8ZK1iBQUAAEqIthKlAqKIqMtQzbJZRQEok1CKILKizTNKAKWK0zUqWkqzOeg4c/VmXx+f6OM7+Vy+rwxvwdd8c3rjl0sl3m5iIRaiw0zSxTM2MWwSlayk2xTdzRYsqWiiAqWqgtgqUAABdM1LKIsJQJQCUIUlQtyNsjSU0yNSaCUAAAAAAA5cPZjNzfP1xub1zt9PTx9tZ34foU+D5/teHG/C3hqduUPp6+d7pnWdyTCyGdQ525UstKRc01AXNrVzQQk1DGemTOd5jOd5XMqpKXKwASglVBZZSSxCVYAAABYKC6xTesaubrNLLAKqI1JokozQSiTUMrICkpZKWSyM53khLaDW+W06axqzW8VN7xpNbxa6756Z6b57Om+e7nprntN756s7a57subIDNkuZe2sb7cfR6PN6LnQs2DuMgAAAAAAAAAAAAAAAHPoPwPw/6x+F5ev5PPn6Md9dPL1s73ntNXJLLTm1lczUWakNs6BSNdE4vTpPHfo9U+b0+n1s+X3+l0uPF29m7ny9fRq55b6XWc21JbUi0lAAkLIEJRSAJC5SUiaQlFACAUlNRZLEgZZtsYViZlS0mmx0ddZnZ11zdG7lzvxcayaz1aLEqkoVJEoAc7yzrPl15sbzwZm7EVC26lkWdEveemzXWb1ztZ0knWVm4smblqdL0Scr4JXjzOfR7NewfMv2mfF9/bpxsLlYAWLUy1DLRcqIsUJFhaEqCilgLEijKpYslBQEok1CLKWLLc1KloAKtyNM2yhJnauWO8l8vH3Ymvmcfq8sb+Vr2cM6y5krduedgqWBQloIk1TDWQLVkToxY2zTSLNM2qKAAFFgqUsgoVqRNAAiiAiwAWCyiVCgtyNJRYLc0pCgAAAAAx5vZM3z9uDG+k3Ld9/HvU9nm6dbPj+P7/AIMa+VPV55vGoPd2+X65n042k5zUiZ2OTWVWFqWpUTTNFkt2zqQSksMzUM51JcZ6YJLKZpUAsJbkBpBLLFgRLFSgAQqCgqU1c2zdxpLrNFQCgGohNQgEoksIsgKSmpKMTUjCy1mwu8U6b57TdzqzWsaTpcbTe+XSze+e06b57TfTluzprGmenTj0s3LAiVNZzd9OXXry7ejzejWOkss3c6O4yAAAAAAAAAAAAAAAAAcuo/F/mf6v+Q5+r8/xnbn6L08vWvRrj6Gcumk5O1PNe44Xvo8+vT0Tz69W7nzb9O04deu7nnvr01nl06as59N1nOrbJVooVZAAAEZLEUIVAQsZWySWxM0VZQEABQNQksRBlFRhWGVFGmxt11l1dNc3VtmW/Glzym8dmlZg1QLSSQtCGbyiebXlxvPmvPPREaAWUtm0vbPpudd5vWLpLHOd1S4sZuFnR0HN8+Hhjn1e++lHm7/cuOfol6cgQFAWVCgBKIoy0MqMtDK2MqWKAoAAsQCKMtSWLJQUEiqyoiwtystlBKotWE0zUqWxKrGO0PPy9eJrwef6nPG/kz6HnxvDnlNLbM1E0lAgBYEtMNQhKtg1cWNs00iy2KoosFgqUqUSgFWC3OkAASiTWQokoqBQlQtyNXI0gtgqUqCgAAAAnm9Ujyejny59PTi6tnfzrPdOHfWfD4vu+LOviY+j5M74zUX0ez5XeT3Y1Znm1iGdQwsalgqCpbLKWULJbApLCZ3IxNZjGeuFyLZLCVCoAAULZNSJKIABEAttyk0lLc01rFs3c1LYNJSUEoAFMrACTUJLARSxZNQznUjMstso1rns6a57Z1rKzprGk3vFrrrGk6dOW06b57ud9OXRNb57s6s1AlCXPo49t8t+ny+nWe0NZ1rGzuMgAAAAAAAAAAAABCs8zs83CX6D5Pnmvuz835pr9Tw/L8prp8314z23nOZeucCy7Oeuu05a7bs477bTlvrvWeW+u7Oeumkzu6smtaZzqrFWpQKgKtlkAELmARRYlRREJFRM0JoAQslJQFoSyyLEQkZauWBllRoVsdHTWXV01zdG7lueGXz+Rrn1bWksQW2aEZsUWSS4XPDXlxvHm1wxuRG7AAppL1ndNejPXWLuXWXJ1lumdRi8x0dCYvzJb4Jvn1n0LpL7PR6t89SNc9INM00zUoUEBahLc0qEqFBFUkoijNFiwLAFAWBYSyiKMzVlw1FgoFSpJNQigizUCkqi1YSpSossqzOOsOHP1ZmvD5/p886+Tz+r58b8unLN6M7uYssWIKIsBCxTM3CClzTVxY2zTSLNXFrSWooSgCpQgoVrJNIKACKJNCQCggsUllCC3NNM0qUWC3I0goAAJ5/TI8Xdw59PVnHVc9MSz2b8ffcx4Psco+Dw+t48dPG3hd+/5m5PpZameTeIzNQystBRCoNIAAoLEozNSXOd5jnOmKmdRZLAAApYLUsiLCLABKMrKBVhNM6i6xTdzbNXNS3NNJQACVDUUy1CSwk1CLBKWSlzNSObWVlKaxo3rGk6XGrN657TpcbTe+e7OmsbTpvl0Te+erOusaTprGrKBYid/N6NY16fL6dY7pdZdOXU7jIAAAAAAYNuXCX2PFD3PmaX6E+ZzPpz5PHOvr8fk4mvp8fBia9vLyZmvTy4ZXtjjleueUl3koaMXps5b6bTnvekzu7uZq2xq7szu7rOt6TOtaTOqZWqKqVSUglpKGsWSsiwUQCAVESySVCaBQhELKAApZLmxKskGUaZZGUUaJpsbdNZdXTXN0nS5aZjl8bWefW6aVTUkoVREItiRFnHXmzrPl35MdJhJsABZS9Z1TXpz21i9JrWHJ0lvRLJi4qbdBm/JlvgdefWfQz2R9SXfLprlbOl56NsWzbNLc1LcjVyNJUABQSpUAWDSUBUoijF1EijKliwBQFhNSUKMzUJNxcqWASlk0kypJUttzUWKqLaEqC2LKlSZ2rjj0SXxcPoYzv5PH6/DG/D0vGXo57ZpEqUSjLUICwIoyqlhdXFk2xotizVyrSWgALApCgBalQBYKgsok0ICKJZRJQBYW2VFyNILYKlKgVCyiceyPD16+bn09U49lmpK9Pbw99Z7eD36s+D5ft+HHT587cpp7/n2T6Ux0meeeuIzLFgtksioKg0irAqKCgiSjGOmYxNS3MsICoKLqCEqpLISiAARTItAAtzZN3FOjOrKlS2DTOgACUKgSjKwiwgIsVnUXOdSMi2WU1rGk3rG01c2um+ek6b56s6657mem+e7Omsas6657k6b571NAFjHfzejWb6fL6dY76zrWJ05dD0vJjF9z5XGX7b89xl/TT8v51/Wef83Jr9F5vld49fDfZeePTquPW4Tbhzr0c+HKXtz485rrz5Ymus45l7455OuOcXUhUpZWrM61tMbu0xve0xre7Oe97s566bs573pM71qzOrbFoVWVBUq2BQAAAiyACAIQCRbmXNQmhahIsgoABahm5sKRlUZW5ZGRRRWxt01l0dNc3Ru5aajPxu3jx0abm1NZAlUSwShLInO8JrPl15OfTPJJtBYCgdJ2S+nPe5vWa1i8qNdixlipZ1B8aXXhejn1z69+xM+vmuOl52zoxU3cWt3nbOl5U63lTpeek2xa3cVNM00hKAFWEqUBFg0zSgSxQQBKIok0XNCAtyNJSTQiwkoy1FixQWKSTUSUCUCqi2pSoS2LKixNDlz9El8fH34zr5XD6/HG/m9O3nzrbltnQsASjKiC0CKIBYLrCToxotzbNXKts2rKIsAKQoWoShQASoKlGbTLWRKWLEWFqU1BFQtzSgLCoLcjUBz6Dw79Hl59PS8/eUsrt38fTWfZ5evWz4vk+/87G/l59Xnm8+/wABPpzl2znGemY5zebZNRciUAQ0zqwBLKC0JJNQxnpgznUXM1CAsq6ggKSjKyEACTWQLQEoINXNk3rno2lspE1c0tgoABDSAsMtZJNQiwkpqZ1IxNZUKazTprntnWsarW+e06a57Tpvl0s6a57TrrntOnTluzpvntN2WwIx34dtZvfh1uPVvn03jO8aPyqvJ6haG6xr1eizy9+m7Mb1bknOumOcjXOc5rXOYVlzmryYViYlRGqgtmkl1pMa3bJdbMb3UmruzO9VJpvUz0ukzrWrJq2lC2VFplVqUCaEsKlIoliKkKAgEioEklCaElLAQJQAKFEksCxGVRlblkZFFFbJt01l1nTWLtu4upovj7/Exqam89Wl1lLAUpKglLEmbxzc+Xfkx0x57jPQRUAsG51Nd8+m4vbPTWGbzL6JupGbJm9QfDlvl17OfXn7NdGZvKzpeQ7XhTu46TrrlU63kOzna3cVN3Fs3edrreVTq506Xna3cE2zTSCpRYSoKEAqUAAWVSjLRMqJKIogFFAijKiASlk1CLACNQgAApYtqE0gqK0iy5tTnjvJfJx92Jr5nn+vxxv5fTv586047Z2ESiLCLAFAiqiiWC3JN3FjbNs1cWtXNqyiKAAUCoKAABYSoLKJNQy1FiwAqVLcipRYLcjSUAAZ0PFr0+Ln09WvP1l01munfybs9uefbefmeL9B8/Gvj8/f5c75e3xyX6c4eiYxnpmObWVzNRYRQALc1KSrLkqKsBLDnnriMzU1czWYWVUsUloBKMzSMgSjItAAAAaxZOmuejaWxYTSUtzSpQACpSTUMqXM1CAksXOOmIiW0zTe+ek6axpNaza3vntN757s6b57Z3057TprGrOusaTrcbSiufbluzpvFuPZ14dtc86zV/Mjzelrv6tTh6F1lbsms4TpzxCsrWGZZi4mplmXPOxc51Dnjrma5tjG9aM61bnOrsxvWkzq7szrdSaurM61uzOrus7tRVqVaUkaVmUqgAUACQ1IgAAIQBkuSalJoAgRIoAAAq5SwSyyRWUVJFZURoLoadNZdJ01i7bubpUtfPzfNwax2bW5CgFsJKJQkvOXPn15Mbx5dccdERpAAWdDXbPqub2nW4svJJ6M9tEZsZdBH5+XWb9Hn15+za8mdLOc6ZXM1JqLCWC65l664VPRfPT0XhpO15VO1407XjqzpedrpedTreOq6Xnqzd56jVxbNXNKhKBYKEAqCgtyNM0oVKIoy1EiwABQIok1CKEsIpYsEok0MrAAKAqKoKlpYSxbMY7SXy8fdia+Z5vsccb+Vr1+bOq46k6C5kohKspYsgKsEKWAtyTdxY2zbNXFrVzaoCiEKlVYKEBSwAWEqCpTLUIsEpREqFqUqCpUqDVxSoLFPDv0+Ln09O/P0l2srXfz2z3Xzd958nz/ALvmzfg8vpeTHTz+vyyX6c4eiYxncjk3i2SpcrFAAXNTWSosKShYk1Dnnpm3OdSs0lSrc1Ipmy3Nii3M0jIJNZAtEKAABrJOtxo0hLZUqC2DSUAELYEoysWTUJLDM1mXC5tTWTWsaOmsaZ3c6rW+e03rG7Omsak6756s66xpOnTl0Te+fS50lrGsaTrrN1j19ePbWEuT8/7N3j3VdRpI1nOC5QqSrJIkSazz3hZnWZrGOmDOdxcNDOtVMa3s5a6aTF6as573bM6ukzrWrM6tppoWrFWhZFUmlZClACagqSLAAAACEBGS5WaCaAQhEFAAKAZLCLEZaRBlFZUS0VS6b1l0nXWG22XSasamY4/I3OfVpq0ssAWqksgBElnn35M6x5defHTObJtmwAGi9Z6U12nbXPS8kdJ6aRnWWHVZjn8POr039PG+fok3yqDUyjUgBZLFkqJNRczUWJDd5jrriPRfPpPTfNo9GvPpO+uFTveOk63lqul5rOt52ul5aTpeds3cU2yNJUAqCoS2CoLYLcjSUSlgQCKIogAWWBYCjNCSlixAVKMtQiwCgFgtiqlAsslszjtDzcvZnOvneb63LO/kb9vlxuTlpNlZysCW2KIEAqFsUiwtyTdxY1c2zVxa2zaoEolRbc0qUWCpUjQysUAEsCLFWEATQhCoWkSqBCoXWRPF17+Pn09HXz6l6rKvbhU92vJ6N55/N+1yX4Hn+r4+fTyerhiX6eePozjGdw5TphZnUWBQIsSpRKrItpJLCmdSMTebcrkC6k1ISqySLYNQGdQgMrLUoJQlAALrnqTpc2rYS2VFgoNJQACKEoysWTUMyxcZ3mJnUtms03vntN6xpNbxa6b57Z305dK3vntnp05dE3vnuzrrntOlzqzKE7E3n1d/P6LzudYTwVrn3iZjWc5NSQsgsiiJUuZZz6YXMqXGekXk605XrU561qsXppMa1bM3WrM61qzGtCVomrpJSxVtFkVUVUCgFlEoAAAggSKgELlFQaWXNAQhAAACgGUQNEZVEEkGaUUVRpvWbudNZu22LuastWHx+/hx0bm2lNQBWoYsEoS5HK+bOs+TXl59M4SdJGRZQC9J6Evona410c7knstLz1hh1WebPxs6e3r9XN46656c+U65OeekjndZUiUQqCKjKyWLDOd5XKxRCoNMjpeQ7686PVryaT168mz1Xzbs9F4aTteVs63nqzpeVrreWrOl51Ojno1cU0goQCpRYSoNXI0zQogAAIohAoixaBKJNQiwilgAJNDKwCgVYS3NqoKLLJbJjoPPz9eM6+f5fr8sb+PfoeXO8Odk3KuYogtiyJQClgsEVC2DVxY1c1NXF02zaoAAFhalLZUAS0w3DKxQIogASoKQKJQSiKIBKPF17+Ln09Hbz6l61KvTlT278Xp3jXzfqQ/P+f6/h59PF6uXKa+nnj3zjOdw5Z6YWSxqLCwEoXNSyqxNZKzbbci5ozneTKliW3NSIsRLFtzS2UmdwzLCC0AAAADWue5NXNrSEoSpSpS3NKAABLkTUXM1DGd5lwS1LDW+ejprGmd3Oq3rntOm+erOu+ek6dOe06b57s6b57memsbszN87O81nefR6PN6Lz6Z1hPDJOXdJmWyStSBACUQEGN5XE0MtaMXpTF3bM3Wkzd6sxrVrNtM3QltTOlQKVbRZFVFlSigAFlJUKQsSLACBCwEklBoFUhEgAAKCBKREE0sZVEGbkRFpRVGm9RtvWL0m2XSbuVah5u/xM6zWs9LpdSChqLLgAEGLwlz5N+Tn0xxuM9EZWWAC7nZNeidrnXaZuWZ7Ku3PWJi9FfMz4cbz9r0ey5zNTpzzNyXE3DnnrJeU6ZOU6xeTeYyslgVIKiEsJncjE3FyFgCCsjTNNXA6a4o9G/LT2a8ek9uvHtPXrybs9N4aTteWtOmuVs6XnbOl51Ol503cU0hKlAKgtzUtyNs0sAAABKM2iAJVASiTQysEpYsAIoyogApYqojSKosJamOhOHL15mvn+X63PG/jX6PlxrDlY2q5zNDKy0ISqEKlSpYKJUrVxY1c2zVxa2zatgBRRYTTFNoKBKMtDM0MtQy1CBVhJULcl0zUqAUlgso+d39Hz+fT19vNvN6rNLvls9fTw+neOvz/AKCvgef7Pz+fTw+rlyzfozl2znOOkOM6YXIagAIsLc1E1K5tZuiDTJNZqpnUjM1lbKWSjJABrI2lJnQxN5JLLagoAAJqI3c1NWKtgoZqUqUtzoAAgAWTUXGd5TnN4lQtWDprntN6xuy7xpOmsaTpvl0rpvntnrvl0TfTl0s6b57Z1y6+ez1yzWe3o8vpuOubLn5uWePosQIUQsRahLABUoltSVqyXWqxrVslolUULZRRmaAKVbRRSShmlAoAACpCwgIELELBUJUAFVJRIAACggQRKE1EZWxBGVQBRVGmrG29YvSbuW27lqaFeDN8/Cax1umrA0i0W5JAARzzc+XXkxvHm1yx1kZVkikLqdqvoz6Li94uXOes12ct4YaW/G59sb4/o9XfPUl1lLBASlzNSTOdyXnOmVxNQ5zpI5TcaxNyMLJSQ0yLBZKMzUlkoysEQsQ0zDbA3edl6XjTvvzVPX08VPfvwbT3b8XSz1Xz7s73jqzreVs63nbOl51OjFNsjSUqCpSoS3JNsjSUAAAAijKwqFoAJNDKiBYoiwSjLUIsApYqoiilSqixnY48vVmXweX63LG/jX6PlxrneSOsW5zNwysUBKJSxrKNM6EolSts2KC6xdTVxa0lKgpSUKyNs0oAAEozNjm3DM0MqWAAAsEsFA+d6u3z+fT19/PY7Sq1eXQ9XXw+jeO/j9ds+D5vu/M59Pn+zlxzr6EzvOcY6w456ZazLFEKCAtzbJncOay6EXUEWVM53DItSxWdSMrABrI1ZSTUMTeSC0AAAC6zZNXNLYq2CpUqE0lNM0oM2wBUCZ3kxnpiXCy2LC7xo6a57Z1rNre+e0305bs6756Tr049E6b57ueu+e06cevFPSOmN+nzehntLLj5MTj6UklqDTI1EqoKgqUFSmtRtqwoWCgaBVCkWVApVtAtJFEBLYKlCKqIsAIELELFWWBLJQUQCBJQAAoIIGbKE1EZWxBGS5sUoVRqasdJvWXRu4bm7m6UaSOXxumMdbppbbLIKupZGLlQpLmWebfkxrHk158dZlJqQJZYldK13ne5vomrhynoXXqc983Nlb8XH38b8n19Z3ykrUksLEKgqCoAJNSXGeiOLplcY6Q5565l5zcl5zpmXnNyoSWsoqCBUsJNQzNQzNRUCUCCs2W3JN3mO2/OPZ08Ok+hv5/RPfvw9LPZfLtPRrhvU63lbOt52zoxU3cDdxTSDSCoLYS3NTTI0gqUAASjLUACFoIoy1CBYoiwSiTUIsJSgtqE0gKoimdk48vVmXweb6vPG/ivp+XGuV5I6xbnM3DKxQUEAtyNXNQolCpQlLctTdxa1c0tgqUjQlg0QoAFgsok0MTY5twzNDKliwBAGdD5ns6fP59fb24WO2dK05dT0d/B31n0+fvdZ+H5fv8Ay+fT5/t8/LOvfJrGcc+2a5Z3lrKxZUSwUEWCY6ZtwsugLc1ASTUrIWTUXM1IgEsLcaNpSTUMTeSC0AABrNjQS2KtgtgqVFhNJS2CyiBUsRKaxNROeemFzRQN757Tesas1vnpOm+e0665dE6dOW7Ou+e7Ou+XRnp5vT509iXeNejzem57WW4+NlOHqEDKtXNi3OhCgFlS1dRtuwUAVSVRVBUFQKVbQRqWAKlQEWCoKlCIqCxCwUhazSogohBYmiIAAAARAikssRLUBlBBZQVRWrG5vWXSdLlububppFaifM9fyc7aazttdRLBWiS87AlAnHXmzrHj35OfTPNJ0ZZigWbL3ney+mdLhybNe5jphyvli/M6/pc65dq3yzNysTcMzUXM1DKwJDTIooAAIznojlntleWesOWeuZeeekl5Z7ZXlOkl5NyXJCoUESwyDKxSUgAWCWArNLcE3rnTr081T19PFtPd08G09+/D0s9mvJ0s9F46s7XlbOt5as6MVNsU3cU0gtgqUWE0zUtzSoKABKIsIoIKFSiTUIFSiLACTQzNQlSqltWE0gUqWBnVs48/TJfD5fqc8a+K+p5cb43kjpNLnM1FiwAEKC3I2zUoKlABK1ck3eeq1c2rc0tyNyUNQAqCgAAAk0MzcMNww0MtDM0M46F+V7evzefT3duGo7c92q49jt6fB21n1ceutZ+H5P0PycdPB7fNjGvbDGcY7YrlnplrJAsUALAMTeLrM1kqE1c22ykzNQkpqZ0jCwS5AtusWTozS51DE3kzS0AADVzrMqWqKAUKlSpUtzSoKoypYCZ1DONyXnNS0BvGjprGmd3NrpvnpOnTluzrvntnrvl0Tp05dLOnDt5091zrfN6fL6E9Gsb1z+HLnh6kKCmso2zSpQUalsbm9S0RQUFmgtBUFQKVaBVlSiAFiShAAABCwUhSAFFkVKuSUslQgKAACEQRakKRKgEZEFAVRVsab1LqdLi7aZumrGpqEvy5fPGsdm5u5DQlimSZBQYvCax5N+LnvPBnPRm4UaiJovad7L6c+i5vGkv0E3ic78wvX2fVjlOubjFQqWoozNw5zplcTUXE3gkBcjVwNs2y2IqKokmdl5TpF5Z6yOLphcTcl556xeM65jnnpJrm1CAk1DM1FhASWoqwlgEsRLFWQ0hNsVemuRO+uFT09PJpPbvw7s9/T5/RPdrx9LPTrhq57Xna6XnbN3FTdwN3FNINIKlKhNM1KCoKlEoijKiWFqAoy1CBUoiwAk0MzUIsqoq2C3NCiVKS2zjz9OZfF5fq88a+K+n5sb4uaNNLnM1FiwSqJQli3I2zUtgsCpQKtys1cU3cWtM01cjdxSlIoAAAAAAllJKIsEtM8fRI+N7r8/n2+j14aTty6Kt4dzt6fB21n18ul1n4fk/RfIx08Xs8l531Ssznz7YrlN5aysUAEJaZ1kzNS6wsFzTVzaspMzUMrJqZ3DMsIsJS3VxZOjNLKMZ3DFLQAG8aktlqpQBYKCpUWE0lFQqUiwSlxNZMZ3mXNLVg6axpN6zbN6xtN757Trvnqzp15dE6b57s68unKZ9e+XXpznbj0T1dOXTWPhw4+mCgAALZS6lktm9S7mrBSUC0lUpUFQLVLFAFUSiAAAKiSoABFELABoVFkSxZYJUAAAASLEBCyNESiBEJBQFUVbGmtS6bubpthubsamhWY4fK059W50tNZ1kLVSJlIFpLxzqeXfixrHkvPHVGVSpUVL0nosvonpubzuEv0o3hyeAz9r1dGczUuIpZNQznol5tQliktMY6w5Z65XlnrleU3kkslXJNa52t3no2yNXFTUlJNF5zpk547SOM6ZXE1Jec65l5Tplec6Zl5t5MhUQSjKyVLFASwLEiwiwQW3JNXFOl5U7a41O2uOrO+/No9fTw6T6HT5+09+/F0s9V4buet52zpcK6XnU3cU1c0qDSC3NS3I0hKCoBSLCKIsKgsVZNQiwBYogJNDM0MrKWKtyNXNLFIssSq58/RJfF5fqc86+NPq+XG+DEy00uczUWLKlQsUJYqDVxU1c0qUAKSWK1cWtsaq3NNXI3eejTNKAsAAAAEoijLUIoni9tl+L7uPDn29/bz6Z68u0rTz+g7enwdtZ9fPWtZ+H4/wBJ8fHTz9/H353rnTM457c7eed5WFIBKEUxN5tzNS3K5Lcl3c2yykzKMrGszWYZ1DItqDW+dk6M6E1DGemTK5toFg3c2S2WgAFgqUqVFhNJSpRFICZ1FxneZcSy2gu+e03rOk1rNrpvnpnrvl1rpvl0Z6757Tpz3lPR249enNvGk9XXj11z+EOXpAAEKC2bGpWb0x0stloUFLZRVQVApZaUAUC2WQAAAAIIACAFBQAQWVCEAAAASEsEKQpEoQRBmwBVUVbFbsaa1m7bZbm7lpS1IvyvV83O2ms9NaNZSqlCYuYAphZ59ePGsePXn59WUagUSS7ner6Z6rhHMv0ZreHmnROP38XXPaXUSpMzaXm3IzNQZ0XM3Dm6RcLBnQxjrleWe2V4Z74jlNxcLILk1rnbOl5q6MaLcDcgsFk3E557ZjhO2V5Z65l556xeM65l5TpJeWeuTCxWaEsmoQqCwLmiTRMNQysWWKtyjd506XnTrrjU7a46s63lpOu+FPX08Ok+h0+d1T368XW59OvPvU7OerN3FN3BN3I1cjSDSC3NS3NKhKAABKIolgsCKWBQIogJNDKjKygLcq0lLFIssSq547yXx+X6nPOviz6vmxvzsTLc0uczUqBQCUEi2DTI3cVNXNLFIWpYTVyrSKtg1cjdxTbGi3NAAAAAAAIonyfr5l+T7PD05dvX24W568e+a283pO3p8HbWfXz1rWfh+L9L8bHTG/J6uVZ3JOOe3O3m1lYKAiyLm2uc1LZLFysVrFTdzqpNQyskmd5ayDKwgtWDWsWTpc0TUMZ6ZMi0C6xqS2K0ACUFzSgqVKhLYNJQQSxczWTnN4lJbWsU6657TdzqzesbTfTnqzrvntOvTltnpm5r1duHffJc1PV28/fWPhpeXoEAAKU1qakWb1LuVKKoGgaVJRKKFpZQFAAtyk0yKgqDUgUgQsAFBQAhUgQAAAAEhLkQqwpEogRBEAVVFWxWrGmtZu2mbubuW5oalhnXzJfPGsdnSbuYNghlgQi2BwvlxvPh348dJlJtBUskadqvoem5tckfRnXeHi6epM+yNYtyrdwjrrhbO7npNJbJNJcNyMNSJKJNRczZebcMZ6Q5Z7ZXjjvmXhntiOc3JcLCEt1cLOl5U6uerNMl1cU0gSkzjrI4ztheU6SXlntleWesl457SXhO2F5tRc53IzNRYQtyNXFLLBNQxNwzNCIqojVxTd5063lpOt5arreWmelxTrvz09nTwbT6HT5/RPffH1ufTeG9Treds6XnU3cU2zTTKtJYqDSEqE0gqUAAiiAAiliwBUogIoyoyqoC3KtINQJbLEWsc+8jyeX6fPO/ivq+XGvOzMtTSzFsIstlBFgAC3I3edTdxTUUiwWNTTNNM2tM0tzTVxTbI2zSoKCwBSKIoijn8b7vLOvnen5vr59fR24aud8fRmtvN6Tt6fB11n2ct61n4Pm/RfF59LeHfmnPrDjjrhcTUXKwAAZ1Lcyy3M1CBbrFraUk1EzNQxN5lmdDMstAWDW+epN3NE1DGekMC1YNs6ktiqAgsoWCgqVFhLZQACZ1lc46YlxS2A3vl0Tesas1056TpvntOu+XSzrvl0TohO/p8nq3ysLPR383puPhpeXoLKALRqaktWxubstlpZRZoaEosotFRZQAFAAAAAKkCCAgKWWVUrICwBAICgAgQJBlaCkQEpEESBbRRVsGrG1su5u4u5pLuasamoS5PP8AM3Ofa6boNQBm4GSFlHO8M6x4d+Ln0zzZnRBSIV0S+meq51ucbL73XeHm6+65zuW5AsUiiKoDWuVTteNTteeqpUzNpec6SMTcjKlkoxOkXnnrDhn0Yl8+PRheM6Zl556yXi3kyRbcyzprla63jqzrJSoNMkoM52jlOkl5Z65XnOmV5zpJeWe2ZeOe2TlOmVxnpJebcXCyRcrdM00zRAk1DLUIACoNXFOt5VO15aOt52zbNN3FTtvzU9vTwbT6HT53Vn33yddTvrjqzreds3cVNXI2zTTNLYKg0hLYSoKABKIsAIpYAFiiLCKMqMqIKWK0gsolSyxaxjtI8nm+ljO/iz63mxrypnLedLMzcMrLQCCpYAWDVwOl56TSCywLLLc2rcaLcq0g1cjbI2yNsjSUWCoKADy/I/Q/Ox0z2+Z78b79OG7nXH08q7Ty+tOvq+d6NT18emt5/Oz7fw+XTsxvmzjpDjnplrnNQixSCgzNSsyy2TUILbrFNs1E1EzNRrE3mMzWSC1LEtzV3rnuTVzaTUMZ6ZjItazZNWDSKoCUAWC2CpUWE0lUBnUMZ3lcTWIC26xo6b57Z3c2um+e2d9OXSunTltnslTp7PD7d89RLnt6PN6Ln4txrj6KlsWWqaGlRqb1LqVKBVGlFGVloWiUAAWUBQAAkqIssKkLAVFsJViKgpCoAAAAgQRBJaCkQGaQhAhbRRVsFLpdZum7m7mmbuastUVI18n0eDHS6m5q6N5QVGRiyBRm8ZqeLp4Oe8ee5z0ZsaARuS+ieqzXWcbm+9vWLe+9YsLKgtgoFgWUqKLIiqXKOmuKz0a8+k7MasKMzcjE6Zlw1IixZNDnnrF4Y9OZfLj1c5eGe2JrljtmXlOmTE1lVks6Xla7a4auerna2zDbFNSJEsWZ3JeeeuTnN5lmdF556yXjntF4zrk5NyXnOmVw1CBREqUihmiAAWQoLrA6a5VO15VO15aroxTaE3cDv08tPd1+d0Z+jvwdbn2Xz9NTrrlqzoxU2zTTNrSC3NLco1c1KgthKgoEoiiAilgVKIoiwijKiSiLKWK1JSyiWLLCpjol8vm+ljOvi5+t5sa8tzmNzRMTcMrFAlShYEKlLcjdxU2zQqoLFg0g0itILc0qUqDVxTbI0g1ASw+V5/t/G59fb0+f7c67dPP1ucc/V57fTnz+pnv6PnerWfT5fRrU/Ndvp/G5dO8rDHPtg5Z6ZaxNQzNRVzasqMTU0yQSxoKthNJSLEmdRrE3mMyy0CWC6yOlxrM1Y0TUjOdwxUt2zczVzdFAQoAKgtgqVFEWUQWZ1DGOmJZLLVg6b57Tesas3vntN7xqzr05dGemsaTp7fF7dc7LNzp6PN6GPi3GuPp1c1LZdTWpqSlsu5qy2KtC2aLZbASi1YSoLAohYtqJKi1YKqRCCABYUMgUAAAAICggQRBmqEqyCWBlAAKFVVsFppq5aaubtpLpq5tUaIcunyZrmax1vSXWUs1BmVi5lRSnOJ5teHG8eS8sdURQlRpHoz6rL6HC5v0J11jpOt1ipUWCpRYqpSoKCoLYqxQlEok0M6iOmuFs9F4bs6M1LnVOc6SObclw1JcqM52Xjz9Ml8ePZzl8mfTzzrhntleOe2V4zphVwTprirveN1OznpNItqJKBKjOdw5565l5tRZElk1DGeuTlOkl5TpF5zclxNDFQ1ILFpAiiAILYKg0g3rmTteVOuuds6XnTpJS2E3vjT09PFpPo9Pm9U+jrw9dZ9V47s6sWzdxU1ci2K0zTTNNM2Lc1KgthKlAIogIsUFAiiAijM0JLAspYNM2rFIoQrOeg83m+hnOvi5+v5sa8lmMtlszNDDWVAAEqygQtiN3nU2zSlCLKStJRUq3NKlKgoKg0zSpC89F+L39ny+Xb6W/J6ZO2+HWzg9Hlt9uOHqZ79/nevWfR8/3XU/Od/R4ePTrncw5464rlnplrOdysLLbc2E1DE1KmaVBVirc1NJSTUMzUXGd5jItgFg1rGpNazYtjRNSM53DGoNCLc2qKlQoAKlALYRZUAZ1FzjpmXnNZtAvTltOmsaTe+eq6659Gd9OXSzrc1O/s8fs1y1DWd9/P6Gfijl6Ws03c61nprOpGs71NazpKWpVLqaQLFltAAAAoAABZJUioAAAlJZQAAAAAAAhLksZAtEREqoGULAChVVUFpqa1m1qy7aZumrm6lLZqCcjy+Nrn2dJ0sSzcRJZm5EllW5icNePOseHflx1ZSaJqIB2eir6nFh9F33h0l1lYNM0thKlSoKBYqpYqWgLFFilAlgUk0rKoawrrrhU73ju52zRNU5TrJec6ZjDUlzNF547I8vL25mvBn28pry49GJeGO+WuE64MW5Lrmrtvz2z0OWrOjNLZE0gSoxnrk5Z65muc3JcyxZKMTpkxnY5zclxNI5zcXIAAIspKIsCI0yrbNLc01rnU664bOt52zprnToxU0C3I6dPPT2dfn7T6e/ndbn33y9dZ7XnqzdxU2yNJatyNINM00zYqVKg0zUqUSiTUIpYFAiiAiwk1CAAWKtzasAKCs56I8/m+hiX4+Pr+fnvxrzjcVMTpDDUWAAQsLFWIqWrco3cVNJSpbFyrbNFiqlLYACCsioV5PUl+N7uXDl2+lvh0ue95dU8vTr5Lffjl3Z9XX5/r3nt8b7Es+FqXh0k1I5Y7c15zeVzncrIttxYTUM53m3KlSqlgthNRSSjOdSXnN5JKtgKlNaxqTVgtik1IzncM2DcItzdCwqUsoiwqUAthmoKQZ1F553mWSy1YOusaTesbs305bTp05dE6axu59Hs8fs1zo1jXfz90+OOXoVS6l1nprG0usbs3c6S2WrZsWVlZSWKqLaAACokpLaJLCAAUiLKlSwsCoAKAAAAIRAkAtIESwBEIAoirVVApqb1Gpq5u5tm6aubpRVKInyPR5MdG50atNZhKmbmVklVScr586x4N+Ln0mEm2SFB1noq+ycmH0tdN4ai50gtiqlKg0lFhKEoAKirYipaWCoNQqkLYLFiAFrLQaxE7a4VO95as0lMzaOc6SXnOmZczQxnpJeHL1yXwc/ocprw49nKa82PRhrhOuTlOmSazk7b82rPTrzbs7Maq2RNIi5oxnpleeeuZeU64lxNRZLCSjE3FxnpmXOdQzUgg1JRKIspKMtQiyWoNM2zVxTWsDrrjpOt56s3rnTpedTaUWC6wO/XyVPodvl9bPp68HW59jh0s6XFs2xU2zTSC3NqoNM00zS2JKlSoLFICKWABYoksE1DLUqLIlKINXKqmqgAqZ2jz8PdmX5HL7Hnxvw3XLLcpMzcMzUWLCUpKIsAKgtiNXFNs1KlKizSKtyNMjUgqAgsRZ836fLGvD7vnds9fdvju575z0Txeqea33MbT2dfn+3eM/F+/wCaPmTG+W5jpnLljtzt5tRc53msi2gk1DE3lSW1KIC3NShJNRrOd5jE1moAFtg6M6ktlpYhNKznUyzqCims2rKFzSgAACS2LAEozjpiazneSC3W+e06axpN757s6b57s66xqT1e3w+3fLQ1m9uHZn5JeXoaVGprUuppGpbNbzqy6zstlSpUmoqpYACgtAAKklIELCUAJbJRLCgAFAAAgBEEQC1EQShAQRRKoFVUFoasaWy6bubppm6asFLSHDt8ia56ax1vQ3lLLJGZWbJRRi8Jc+Hp4OfTHG5z0ZqAG3oL7GLifUl3jSJNXFs0lKitINIqgtyNJUqVFgqUCqlKgoALYqygliooqJYKlEozbK1rnE73jqzredTUUznojlOkl5tyXGdl5c/RJfHx+hjN+dz+hym/Dj2cl8+e/OXnnpK53WDpvz09WvNuzu5bubCWsqsCSxZjpI5Z7Zl4umVyCTUMZ65XlOmZcTUMrIrNNSClM0pKJNQiyUCsjdxU3rna63lU7XlqulxU6Oek2zSgWDe+NPV28GmfpdfmdrPoXx9tZ73nqzdwN3FTSC2KtzS3NLcjSC2JKlQACKIGgMtSksEqMtQgIoXKtIqgCgJnY4cPbmX5HL7HDG/BdcstpUk0XDeTLUIKiohaiyKgqDVxTVwN3nTbBNsF2wNsDbENsDUkt4+L6Xkxvp6Pneya79OVufRw6bTw+zz87fb05xn6OvJ6emPD4Pv/ACca4DlrPPrk5Y64azLDE6YtgqpSZ1DMsWi1LAC3NKCSwzneYxNSoFWDWsWOlzpCWlgsozNTKAFFy00lKlAAACWSiwBnWVznUlyLWs06azpnesarpvntnpvn0s9Xt8fs1y0NYdOfST5W865+i1bm6UtLLqb1LpUus6KCpWQBDSUACgioKkKgBQgJQAAFAACgIipRJAQQtEBKBEIkKUAtVUCqWy6mrGm7lubZumrFUalgnnjz+VrHZ1zvUDSS5iZuS5tzRyXPk6fPxvHlucdJEUshp6C+xbjP0pnWLc2NM2zVzS3KtXNS3Nq3NLc0qWlg0zS2EqVKgoFiqlKlAKlqoFSKKsWIsKg1FMqqAWDpeRnteWrOjNEtMZ6yXlOuZec6SOeO0l8/L1ya+fy+lyzr5vP6HFrx59PNeOeuV5XULvlE9OvLuvROerNQsEjURSwmdpeOe2Y4umFhFSlxnojjOuTnnpDCyUCs0tySpaASiTUlRUlg1cU6XlquuuOk63nqt3FTpedTozSgWC6wO3TzVPf2+Z0ufp7+f2s9d4dNTdys3cWNsVNIq2C3I1cjbI0lioZqUAixQVKMtQgpKiTUIUyolStIrSBNDNSmdK5cPZnN+Tx+zxxr5uuvnzrcg1GUSwLBKpCAVCCCpDTI2yNMi3FrTIrI0kjTIubDx3v5c9ffvx+s6deGrnv4vYs8fs8Hde/q82bn6c5dt4+Nn63yeW5NTF5464OWemWsy05NZ1QLAzNQhFotiwAqUsCTUMY6ZjCy0Cg1vnqTaUAWUSqzNSIIsC3N0qUqIooCagUQEilxneZZnWQLd757Tesas6b5dE6dOXVPZ7PF7N8djWZ057k+dZeffWs7Z1rOqtmrLqaubVq2UWCoKEspAKAQqARaAiKlghVAAAUAAAACESLIpC0lhEoRLBURCqChoFoWmlubW7lubS6auWpRVigx8jtxx1bnVSzeUuZWLkElpknm34Mbx4tccdWbmWgHeL7Z3uJ6pm87c0tzV0zTSDVzbLc0tzbNILYrSC2CpaqDSDSEoSgCqgtiKKWCpasUELYBYlgqUSiLKAAayTprjbOznpNsiyjGesl5TrmXnOmZeXP0yXw8fo4zr5nL6fGa+dj3cZrzZ787ebWRrI6689T03huzdzaKAJNDGOsl4575jjOmVw1lUsXOeiOWeuTnNyMzUURalAFkTTNsKiSlhSWEtyOl52uuuOjteWk6XFreudToxpKAC3I6a5VPT28OrPp9Pmdbn6F8nazrcWtsrN3Fk2zSpSoq3Nt0zYtzUtzZKhLKIpYBKXLQyspKiAiiSgSrc2qlIsoKSjnx9Uzfl+b7XHGvlPV5s6SWrAsIgECLIAgAAABCoKgEKyWoVx65jzenhM9Po3h2uenXz9LL4vo8KdfB7TXu+fu4+j4/VrefiT0+fj0mdTLljtzXmsWY6Suc1m1ZRKMzUIRaLYsAKlEozneTE3kysVYNXOjWsak1KqLIqWkozNSIIAtzrRc0oBSLIFsgkqW2Y3FwIyLbvntN7xpNdOe7OnXj2T2evyevXHoTeWs6j5+pefa7zq51rOo1qa1m6zuyilgqDSUAqVFhKgqFqFCQAhbAWCpYsoAAWUEiwKQsQsgQtSwsIgIspEopAotApZatauVasu2mbpq5aUVYUJ5PT8jO5pvPS7N4RKZuZZmyVQnG+TOufg35ufWZuZoUh2i+16bhvK41co0lRYq3NLYXVzS3NS3Nq3NNJbKlKitJRYqgtyNAWVms0qUWKqWKiqCoLYpZYJaqAqCK1CI1CC0ESllRNa5k7XjqzqxpKgZ2jlO2ZeU6SXlntJfLx92Zr53H6nHOvmcfp8W/n59nGXi1kJa104j03zdLOzGkoqKIUznojhn0ZXzzviXi6ZXM1Fzjqjjntk5N5lhFVCwE1BYKiypYAlgAtizVwjrrjqu2uG063nqzdxToxU0ABYTd52u3Tz1Pb2+duz6W/n9rn1uPSt3FTVxTbJNs0oqoNM23VxZNM0tzZKgKIBKXLUJNKy1IkoiiSiKpcq1ALKASjny9MX5nl+3yxr4193kxrCCoBYQIsEogAIACWQqFEWyAAgzx9HPOp6/D2l9esa1O3TzdmfLz+h8+692PN62e3s+V7dZ7/J+x5k+bK47zjpmOOemLcylzjrmuYtVCywysJRoKhCkNQLAzncjnNS2AtzTWsak3carUozSAE1DM1CCFirZRYq2CgAAlEkoxNZlksGs2umsbNaxuzp24d2fb6/J6tcelTeVljw6zrn1u87RqU1vG7LrNudXKtJasUWUAWVCVCFqFqIAAAAAalyCgAAAhLAsLkCBCAtQAESiWwKVQWgpqbuVmku2rm6aRuasWUVYJ5JfNym8dr0mtYSzRlJZmyWVSc9eWXHz9eXl1nO5mwhHce29mGoualKlLc2zTNKJKitJS3JdXNLc2zSDVzatzUqWrc0qUqKtg0zS2EWVFgoFirc2KloCpasCkLYLFiLKtzYAiygUBKqUghN65VOzlq53c0sCY6WXjO2ZeWeuZePP1Zl8PD6fPOvlcfq8Zv5WPo8JryXpzVcU1vna7682k9Dlu50WwFstTOekXlnvI82fRmXzztlrm1DOOheOe+Y4zrlcLJagsUhSACgkALFBKg3cE6a5arteOk7OerOl56N3FTSUAWDWuds6b46r0dvFpPodPndbn33ydbOzNNXJNsU2zU0zSiqhdM2tXKTSC2JLFIAFiiSjM0qSyAEogqorTNLFIspKMc+4+f4/s4xv4b6fjxrgiKhdQQAgELLBKWSwRFASwAIEsOeevPHT09/B7LOmsWz05592fl+jp4rr6Gc7mfodvl/R6Y+d5/sfH56k1MXHPtg5Z3lqSjnnrzrNS23NAMrFJbYsJKFgoEoxnpgzNRZYLrNN3OpNXNqzUIBYE1DM1MoBYrSWqlKlEpJUShpLEmd5lznUILemue03rGk6eryeq59vq8vq3x6QuSVfFrOufTesbTVmqulRSxZRYs0loCkNMjSCpYSwUAAAAAFiNJQAIEKQIAVBEWILUABEpKsClUKpKpWrFaZabubppG5qygtmoA5/I688db0nQE3lEmplAWVm8JcfO34+fScrjPRKJL2h9CbYti5qUqDSC2C2KtzU0lRYLc0qVbc1dITVxbNXNLc2zSC2KtzS2KqUqDSDSEoSpQKWC2CpRYKKsUJRYiyqlgohNSoAFCkqUSCkWSzprjbns56TVzaSoxnql4zrmXljtJfLw+hnOvlcPr8c7+Py+t55r589XFrNzDpeWq69PPU9V83S563Ns0WIUmdyuee0l8+fTiXz59GF4txcTcXlnvmOOe2Tm1mVc1RUhSBQBCpQAC3Ns1cVN65063lU7XlqumudTpeek0lAFg1rnbOmuWq69PPU9nXwbZ+hvwdbPW49K1YLck3edN3FTSUWKtyt1c2Lck0lAAAiTQysqTQyAIiiCliqgpagAM46jxeL7GMa+DPsePG/GuJdIW3JNM0JQFZsAMgSiSiBUsGNyXl25zOvfeHey9eVs9Pi9W7n5fu8emvR6vPhn7PzvT13z+LTj0mdzLljrztxNZVnSuWemLYUJSLCBYLUsJRSDSEQMzWVk1Bc6LrGpNazTVzaTUiELYRNS3M1nIBrKtWKtgoSUkCiVZKOayWTUG+ezprGrN+vyey59vp8vq3x2LM2U8lmufTWs6TWs6rdlZpaLAqxShQQstJSAAAAAAAAANM2KyjTI1IAIoSyEARbCgESgsClVVLJSlVLVstbubppm6mrLVJVFIeH0/KztudJu01hGbWUlhZS8SfP34OfTPK4z1mayZdx7dGNsamalqoq2C2C3NKlKg0itXKTSVFirc00zV0g1ck1c2rYNXNsqUqK0g0iqC3I0lSoS2CpQKqUqCgqC2KWUJYqKLIqK1CEqoFACkslqWAIpGsyzrrhbnsxpKBnVOM7SXjntjOuHL1yX5vD6/HOvjcfseedPlZ+hwmvNrXOOl42u3Thqz078m09N4dLnaCpSKrOOsjjj0ZXz59GJrg6ZXE3F5Z7SOE7ZOTeZYFWELFEKlBSLABc1Lc1NXKt3FOt5aTreds6Xno6OejaVAFhNXFOl53TrrlU79fLpPb08HSz3PN0s63NsqVdXCToxTVzUqWlg0zbdM2TTNKAICpNIzNSpNQiwCIoyolircq3IKloKznojy+L62c6/P8/v+LG/muvHOqgqC3IqCwAAVLCLBKIDPPpMbvp8fZPVc6rXfz9LnXzPr+Ss9PD7o19P5Hr1i+D7fyY5xees46ZOWemFwpc46SuS5tWCzQzNQysaSqgIFCSotZ0MTWSpRYN3Nk3c2tAk1CWWAqTUMzUygLc2tJaWUBkCUiBZjeVgM6Desarp7vF7rj1ery+rXHZNSaz1PDZcb3rOjVmk1ZbLQFQWiaAqFKAIJCoLYKAAAAAIBSUCQkjQBBEWwAoBEA0CylWaLJSlmkaWxW7m6aS6m7lqUUi2US/Ol4RvHW7N5SyplmVAtYieLfzufTHG889ZEzWXoHr0YWEqUtyjbNKLKlqoLYLc0qUqDSDVzbKEWDSUtzVtzS2LNINXKtXNSpatzSpSpaWDSC2EqVKgoFiqIqWlgqWqlBC2CxYiyqlgCLKAC1KUMgAAEpG+azteGrnqxpKDOeiXjO2ZePP0Zl8fn+njOvj8Ps8M7+Py+rwm/nvTyXO+UO+/N0s9G/NU9d827OzOkpCyqzNyOeO0Xz59OJfPO2V5zcXnnrI4574Xi6ZlysUACUFgqAogFhNXKzVzTVyOmuVTreerN65063lU6M0oFhNXKul52umudTrvhpPT18erPdvw9U9LnurYq3NjVxU2zU0zSorSF1cWtXKTSUASok1CLKk1CLISiLBKIqiK0zSoqpSZ2PP5fo5mvhef9F5uevivX5c7hCoWoKgAILAELIUSM6uM69fXyelN3N079PP3Y+Zfb81r3TG0+njx/T3z+LenLltNSMY64Oed5WSrcc+3MxKtaxSywk1FgtSiSxQzCWgqTUjKy0C6xqTWsarVgoE1EzSAtkozNSJYjSXSgoQEASiZ1GsLIAu+ez0+3ye3XPv6fP6N8tyrHWVfn6msaupous7S2asoS00S0lgAWVahEsgABYLc0oAAgFAILIzLBVlSkERQAoAQg0UQWhaClEaWxqasu22Wpu5aUAqahWTh87THa9JqwTWWWZqEGkieXfzsdMea88dZipZl6oz6hmoTSChFgoLco2hLYqpaqUWDSC3NLc0tzbNM2LYstzS3NW3NLYNXKzVzS3Ns0gtirYLYKlq3I0lKhLYSpQCpaWIoqoLYqgJYqKKiWKoiKqABQqLJaSKAAACKS75y57uNs63FSyjGOyXhnvmXzcPbM6+X5/s8s7+Jx+z55v5OfocZry7vM7a82z0b8+rPTvy6ufS5bTVyqpRnQxnoXhj0Zl887Zl5NRcZ6JeOe+ThOuVw1mEpZUKABc0sUiwtzU1cWzVzS6xTeudTpeerN3FOl51OjNKCoTdwrpeeq3rnU6a5VO3XzWvbvw9LPZfN1TozoWK1cWNsVNs1LYLcq1crdspNs0qUSoy1Kkok1LYskSogEogtrKzTOgKqUk0OXn9kl+L5P0fDG/gPpeLG+SwSwAELBYACSyXWbrNz38+19lxu5vTluvT8/wBmrn5Pr8nWa6+7xLn6Xy/r/OZ5SsamdTLnjrzrM1m6k1Dlnpi3IKCyysqmsrKSxRJEsLcjSWMtSoLZQ1c2Tdza0lKCTUjNQsqpKMzUiWUtirZQGQAGdQzneZc0VvGj3ezzevXLt35dd896nSyyxrw6msVpS6zqy6lS2WyiiwAWF0RAEIBQQC3I0yioLcioNRJbIgBZRYLEBBZQKEENGkQKpaUEWmluVVL0mrm6Wy6VKAmoalHzPR4c9LublpNRGFRBVHn14Mbx4tcufVgmph65M+mGaiqCoLYipaCSoKDVxY0lRYqiqlKgtgtgtza1ck0lRYLc0thdINJUtza0g0itJUqK0g0iqC3NKEWVBQlFiqlioqgqWqgpCgqUiyKloWMqqAC0FCCWAAAAIsFhNb5rns42ztM1GdjlnvJfPz9Oc68Pn+pia+N5/uefO/i8vreeb+ffTxluuMPTrz7s9HTy6T03z9LOlxbNJSKM56ReOfRmXzZ9GJeLphc52OWe2Y457ZXm1JYFlsIolACoKLLcpNXNrSDbNN3FTdxbN3FOl503c1KC2EusWt3nqt3FTpeds6b5U9HXx6s9uvH1T0Oeyirco2xU3cU0hLc2tM00zbdXFk0zSyoy1Kgtk0kysIqIDLUIqpYNMq0lpUEoxy9CX5fh/Qc86/OvseDG/K1JctQy1DLUIoypZvFiNZxvt6PF6bOms3Tr14dGeXz/ALPzLe08/qk7ev5n1NY+Xd456SyJjcjlnpjVzNQzjpleU1m1YXUWzKyWTUtysgFk1lJUttiNM6kiqktM6zousarVzS2ClMzUjNKEGdQysi3NNJaoQEASwmd5XIlaz0T6Pp8/p3y9HXl6tY1qKgXx6msVqaRostmrLShRLAFULkksAAAAFAACABMgAAFAQEAFloQDSahCqlWiqSqVplVRtq5umkaasUEsi6ocuny5rnqbz01TWYYVlFGkcr486x4Ly5dZhJpzvsjPWGdQShbAqWgKzqFgqUBKgtg1cakoqoLYq3NKlKlKg0g1c1KLFg0g1cl0lLc1NIrVzS3Nsoq3NKlKlpYNM0thKlSoKCoLYqpRYLYqpQlhYqyiVCgSiLAALQlllgAAAACWWiWJZUu+a57OOrOjOkznoOGfTia8vD34zr5Xn+3yzv4XH7Xmzv5OfocZrzbYXtrzaT09PNqz1Xzbue956s3FiKrM2OWO8l82PVmXzTvzXnnpF5Z7SOE7YXm1JUpZKAAoBYioTVxpNXFrdxTVzU3cWzVzTWsU3eek3caKlFhNXFrdxa3rnU6XnU6XFrr089s9e/HtPW4dDdzS3I1cq3cJN3FNITSK0zV1cVNINSUjUILZNDKyRKiSjKhLAKXNrVwNJaAznojx+D7WJr85n9B4ee/nTpymiwSiKJNQubcbx151fXefS53vl0rrlu5+P6N+Sa9ffhE+h4PoeBkM2SzLOOmKxnUtksXnjtzMEurc2rKkhGmdQhCyoyNUCag0zoCQIWK1c6q2UtzSyxMrFAiozneahYqWrYKSZooCSlzNZievy+6z1d+XfXL0+nHTeUprITyalxdazpLZbLqWylpLAVU0SAggFAAAACAgiKkLAAoAKQQACgKQoLFKFWVdQLFVGpRudLlppm1qxoBIm5op544eaaz2vSW5RmmEaFRHmzc/N35ufac7M7c9eqSaEqCpUtyNJUlFWCilgqUWIoFhKlLco2zoWLKlqoLYLc0qUqDVyTbNKLLcjVzVtzS3NNIs1c0tza0hLYq2C2KoGsjSUqEthKACoq2CgqDSKVIoqoLKBDUIiqgAUCUUiKAAAAKigiKCUTWucs7uOrnpJUzjsXz8/XjN8Hm+rjO/icPu+fO/icvr+eb+dfTylm+I9G/N0s9PTyas9V4dGdpQqpNDnnrDjz9MmvLn1c5eE65XjnvI8+e+V5NRcqlhTNABKJYLYTd51Ol56rdxU3cVNXNrVzS6xTeuVTqxooSpS3Kt3FreudToxpNaxa3vja9HTy6T13zbTu57LYLcjbI3cU1ck0g1cq1cWtXKNQQLQIqTKiSoyoyoysUFWLNM2zTI3IpnY4+P6Ml+D5/0nnxv4L3+LG5JRLBrNzctYzvr6PJ6LOm8XU7b52518n7HhXG/N6pfRjj6WOEXOkJJNSOWemNMzUazjpk5TWbchq2WyEgstysgljMs1aBKFg0VIpYsGoTVg1c6KlGdQysgKk1DM1AUWDSBRkCCWSytfR8f0Lnfv8/t1z3rOtRLCBfLrOubVmtS2WzVhGs6EsoCpREgAChQCWAgiCAAoiwAoABAACiksA1FKBaqwXUFRVGp0uW5tGpu5alBIJ0hSsfL3jHVtqkTUc7masBXCWfN34+XSYZztnXpiUQAACoLc1Lc0qCkNISi0IqUqChFgqU1cWNJUWKqUqWqg0zS2C3NLc2zSVALc0tzV0zTSDVys1c00za0lSpaqUpKoLc0oKhm2UJRYqpSoLYKlqwKiLYqxYlKJYAiygAVKWVCpYAAAlSqKSoEigSlixNb5S573hq565mkxz9El8vD6GM6+T5vt8s7+Dx+55pv5Gfo8JvzdJiO+vNtPT08u7PVfNuzuxqypRKMzcOeO8l82fTmXzTvheOO8XzZ9OJfO65lwsAUsAAAGsk3edTpeeq6XnpN3FTVza0zTSDdxU6MU1YKEtza1cWt651OjGrNXI6a5Wu2/PpPTvy7T0Xhs6M0tyNsjdxTVwN3FTVyrVyNXKtJQABKky1DKozNwzNQixRFqLLcq2xbNXIsqs8u6X5Xh/Q5xr80+34cb8U6886uOmMbnbjuz1Mbs6b5dbNRuz4/e8Zvt6eFmVMwKkrLOOma5TUtmdRcc+uDnnebpYtpZJKtmdQyuYsLQAEDWuezSVJQgLYNXNNXNKCTUMrIEpnUgKShZSoSpZEBFX0fW8v1N89bzred2UksQDzVcW6mkal1NITTOqSwAsuYACBVCACIIBCywWUoUCFQBAAAUoQF1FSgW0sK1kUVYVrUu5pm6auWlBBGs26LHg7/AD87bm5uw1li81CVXIng14efSc2MdJrfWAQAAAAAAC3JNJRYqiFgqWqgoioSgqC2DVxY0lsWC2CpaqUqUWC2LNXI0lRYNINIXVyNWLLc2tJYtzbKlq3NLc0qWlg0zS2EqVKlAKgtiqlFgpC2UJaWCyiVCiIqoAFCoqUiKlAAAA0AioCAEoixRUbxLnteGrnplpOXP1SX5/n+rjO/h8Pu8M7+Fz+x5s7+dr0cpq64k9G/PqvTvy6ufTeO7Ns0oJNDGekl449GZfPO+F5Y6w4Y9OZfNn0815N5lQLKIolFClhNXBOmudOmuWk6M2zSDVzS3NNaxU2zTSDSEtitXN01cWToxU3c2ta52uuuOk7a41PRrz6OzGi2C3I1cjbNNXA3cVNXNrTKtXNKgoRKiTQzNSJncMzRcNQgUBYq3KzVxbNIGdjzeL6szr89x/SeTl0+JfT5sdO/Xz9y9eW9TrrFuc/L+x8xrpOfXLrmXOaNWLMyTUjnjrzrKy6zneTljri3FRrVzaLkSozNQyLQAJLC3NN3NTRSKJKKlNXNLYKlSTUXKyJKIsoAChKlSCJ6fN9evd1munK7zurZSSwWDz6zrDVlZtKWWrBFlEsBYiyVYKgsiLAIKlJQBZQBKQWUQBBQUoCDUtihRSlNZFJoFasu2mWmrGlSkEjNvRbGN/Ml5p0z1o1GbzIJpWCeLXz+e882MdHTe5JNRIFAAAAAAAAAtzUqWlgoKgoKgtgqWASoLrI2zZKKqUWKtzS3NKlKg1crNs2KLGsjSF1cl1c1NM2zVzS3Nq2Etirc0tgqWrcjSUWE0hKlAKlpYKCxRYKgoqoFSKlpKiKqABQtSyKIAAAJdAAJSBSCIsVYSpSLKusmel42564aThx90zr5Pm+5xzv4XD7vmzv4+fo8Zvy7uJel41PR0811PVfN0TsxqyiEsJnct547JfPn0YjjOmV547SXz59OF4OmYysBTLcIRbAayTd56N652ut5aTpeek1YrSDVyOl56TVzSgqE1c2tM3TVyk6XnbN3NNa52umuVTreek674U73jo6M6ANMjVxotxTdwN3FTbNrTNTTNtqJLKJNQy1DLUjM3DDUWBYsqoLcq1cWzTNLKTPD0Jr5XD7eee/jX6Hlzpc6NeX0xfk+nz9ZrozrOdpUlCSss8+uK5zUtzLFzz64OU3i6XNXQGdSoDOd5gLQJKALrGjVzpKBKJYNXNNJQChJnRcypM0WLKAWIosGpPV9vh6enNZrU1rOi0JLADhZrC6zpmgpCigCyLEKkjUgqABFWUAAKlgKllSwAAAFAlqF1BalFmpbFLlSllFVLubuW5pG5qxQkZzXWaSnE4eSbz2uiwc6kJQWeTXzManJjn1vbaRKsiwioysAUAAAAAICgFg0zUoqoKCoKCoLZI0lQCkNXKNs0osqUqWqg0zSpSpS3NTSLKC3NLc1dXFXVyTVzbNM01cWzSWqlKlKiqC3NKCpWalAFiqlKgtgWUJSoLYqpSVCgSiLAALUqUAIAAJaCgAAglEqJQrOiLKJVCFi53rhpnpzuk8vn+pma+J5/vefO/h8vsefO/mPZxmudmJe2/Pqz1a8m7PS47TaCwpKM46yXjnvmODpleeeheGPRmXg6ZMrCiJNjE3DKgDVxTeuauuuWk6sas1cjSU1cVN3GjSUWUWE0zdNJS3Kzpedk3cq3cWul51OlxTe+VO2uGk6saKBrI1cU1cU1cjd506MWzbNNM1KlAtCSTQzNSMzcMNRcqWAAJaWKtzaqAo5cPZM35z6HLF+Jy+n8vPXrvncTprG5CykqMyo5Z3jVk1lZjpk5Y6Ytwsa1c2rKJnUJKjC5t0lEuSkFDWsaN3OkTUJKFg0lKlFhLKMzUWSyQLYABc2NfX832N87TeLqU1rOiyxEsUDjrOsLZqZoqKCCoLIgQsFBQCkAACAWpUEpRAAABRLKsLGpdJUVqWxS5U0Fgou5u4uppLqastBlmVrPaFSzPy+nPHV0zuoYpglBXmvzcazwXHR33MzLUrLUiCkoiwk0jKxQAAAAAAAAFg0zUoqoKIsC2KqUqIoRYKlNMo2lFiypSpaWDSC2C2DVxU0lsWDTNNIXSUtys2zTSK1c1Lc2rc0tzSpaWDTNLYShKlAKirYKlKgpC2WgFiLKoQ1CSLLQAAWUWUCWEoEqigAAACWCyFirKM2wBQhKIpNa55uevDe08Hm+1nOvgcfu+XO/jcvrcc7+dfVxlzrlF9HTy6s9V8+7OrGktyKipNM3lnvk4OuFxjoXhn0Yl4umCWUqAtMTpDDUjLUFit65WOuuOrO15aTdzausU3cVN3I1YKEtirc2rc1NXFTbNNXKt3Ft3rnU6XnpN3FOmuOk63lo2lAKg1cUtzV1cVN3A6MWzbNTTNKlE1CAk0jE2ObeVypcrAQoFircq0iqlGNo8Pi+3Ma+Dv6/m53xTtyzqAksyzz686znUtysOeOmLrGd5WazV0ikokImdZoFAZ1Bc6Fzo3vntNAk1CLC3NKCpSpUTUMzeTK5gubaB6+P2rjr2l6YWaRqaLVBCABOVlwupUWCkLAQhKWBQBUlAAIBQABUQsoAABRLKsWwrRFJaFNZU0FgUabubqbZam7FUZuISdZdaLJ4u3zs7u5ubE1JhJVhXC/NzZ5b259XbUznDUMqMqMqtysAIogJNIyFAAAAAAAAAWE0gtiqiKKoFgoKiSgqC2DVxqKBYstiqlLc0qUWC6xU1c2qEqDSDVzVtzTTNs0lLc2tIS2K0zS2KoLcjSUqEthKlFgqWqgoLFCUWCiqgoCUAiwACkppKiUCWJQJaCgAEoACFgqUiiBQAgFSoxdC6xm415+2k+bw+1mX4XD7flzv43P6/HO/n76eea7b8m69d8207uWzTNKgsCY6DjO2TlnrleOPRmXhemCWDVxTcmzGesOTpDm3IgGsw6642u+uG06sas1rnTpeek3cjVzS3OrKlJSmsk1rnpNXNLcq3cWt651OlxTbI3rnTreVTrMaKBcl1c1NMjbNNXFN3nTozbNM0qVAtCRKjM3DE3FxNxcqMNQihYLcq0zaqDSBz6U8Hm+uxfiT6/m56+fj0+fGuay3MpcY6c6xNZaksW3NKKkqJnWSSrQEuSwNIN757TdzosoyCLC2C2C2C2Uk0TE1mTKxp219rWMevOt8xbWppGpS2URAAVONObVlsAAQgQBoVIoACAAUAABUuVsAABQWmasU0ShQWXWVNBYFFbuW2kaauWlEYhlrOr1W5Y18tcVvPWk1HO5lBXK/MzXl36ufSbqZzNDM0lznaObeayoyozNFysAqKJKMtSIFAAAAAAAAAtyTSWrAqDSIoqoLYKlkAqDVyjbNKLKgtiqDTNKlKg1ck2zaoS3I1c1bc1dITVzbLc2rc1NJaqDSUqKtgtzS3NS3NSoKBYqiKlpYLYqpQlFgsoAAiiLAAKCaRQBCKKCgAAAFzSxYlgqUiwBQgFAElspZNRGsrjPn9JPm+f7fOX4Hl/RebO/g36nlzvhvliX168vSu941OrFNIKgsDE6w5Z65OOPRF87rmXFg3rlTqxupNo5zrlOeeqXk6ZMrDWuVO+vPqzveO06a52umudTozTVzU0iqSqLLc2NXFTVirYt1cVOl506M1NXI3cU3cU2zbKlAhYXVxTVyTWsDpedOl5U6M2zTNSpQoysGdIxOkXm3ky1FzNDDUCDTI1cWtXFrSCkLy6j53i+8xr81P0Pjxr5GPb5M65Z1GstZalgtirmwSyJLm2pRnUMirrKNazTpvntNJSTUJKIC2UWUoShZncTF39hl7LevOQGlGgtVAWSwJRZU5DnLYWhAAEsUoCAAUAAAQoARVsgABQKsKGrIKUCtQWwUFFm0bauW5q5aUsZiZSavfO0p5Tl5pvPW6ssc7hRZZzvy5XHr7Oe8tSZw3DDUXLUMqXKpMzRebcMNQy1DM0XKwCookoy1mAUAAABKAgloAC3JNJaqCgqJKLagtgokAqU1cWNJRYsqUqKtg0gtgqU1cVNJUWKtzpag0g1c2y2DSK1c1Lc2rc0qUqWlg0gthLYSpQCoq2CpSxRYqoiiqgUCUSiKIAKSllFJQIACgAAABCiBQgsogUAIBUqAUFlESjLRny8/bg+Z5fvcZfznn/RcM6+Lv1+Sb3fNtfReOk6Xlo2yTVwN3nTWdVOU6xeWO0Xzz0Yl5NQ1virveOzctTE6I5Z7Q4ztmXk6ZM1Dprks9GvNs9F46s7XlpN6506M1LYs0iqUUkqK0lqot1c1Na51OjFN3FNawN3FN3Fs1FIqJQWRdsU3cU1cVOl5jpedOjGrNM1LAC1KkzNIxOkXm3lczcMTcMzQgFyN3mOrna3cU0irz2PB5vss6/NeX9dzzr8lP0Xhzv5l7cs6zS2S5hmy1YICFJZTSU3vnuTaWqCTWRLBYNJS2UppM9ev1Ljn7bnpzuRRoVRZooEsIACamk42XnFlUAEIVQCAUAAAgqCpQVBbBAAClpCi2yClUC5VahQCmrG2rm6VLqasLkmGM6vWdkVmzHzNTHW7KZYIJpi/Mll6ejnqTUZk1CTRczUjM2MTeVk1DM3DKlzNIxNjm1DKjM0XKqgIoyqMrAFAAlAlJUKAQoALc1LYqoKBYiiqlKiSgWC3NNXFi2VFzatiqlLcjSUWC2E1c0qWxYNJVtyNXNNIs1c0tyrbNS2KtzS2KqUtyNJSoS2EoFgqUqKtgqUsmqJRYKlBCgSiLAAKSlEWgAAAAAAAELYioKlIogUAIBZSUFSgRLKMtQmNl48PaT4ni/T4zfyM/T/ADZr52nDOu+uG66689Tu57KlNXA6TOkk6Q5Z7jy59WF87tmMbzle94bs6saSy0xntF4Z9GY4TtmXm1BrA678+rPRvzaT0XjquznpOjno2zbN3Fs0iLQWWxYq3Nq3NNaxU1cU2zTVyN3FN3FTSWgiTQhF1cDowTpedN3Bel51Ol506MWzSUJUgVKTM2l5zpDm3FxNwzNQzNwysUC3I3rks6udOl501cWry6I8Hj+3Zr8x5v2GM6/Hz9T5Zv8APvreWa8ee3OWEUC6xo1vGk3ZS2UTUTKxY1tOd9Hos8Hr9ve483fW9ZdrNZsqWKVbSVRRAWSwAAalTjZecWFqFsBZUCAUAAQqABQFRFsVAABVpLArUsKVogsVbAAFWy6aubppGmrFQmGM1Z6F1S5fN6eXHR0m2pHOxCaZfPlm+2+dkpIsEoiwk0XM0TLWZZNDDUtzNDDUiSozNFxNwzNQy1LctSMqqTUIozNIysUABKIsksW0BKAAFg0zUoqwKBYLc0qUqIoRYLYNXGoWVKirYq2CoNJSoNXKzbNKEtyNXNW3NXSE1c2y3Nq3NTSDSK0g0irYLc0thKlSoKBYKKqUqCgWCilgsUlQoEogAoCUUlUAAAAAAABYgBULKIsAUAIBQlBUoESyjKxQUE5+P6CPznh/Y85fx9/QfMzryM5l7789PTfP0OiWy6wTq56NxTM3Thn0Q82PVlfNrriLrla665aTq56E3Thn0SPLPTheE65lxbC75w7782rPTrzbT0OO66XnpN3Fs6XnU6XFNJbCylltWE1cVNs1dXNTTNTSF1c03eds2zSiJNDKiWFtyN3nTdxTbFN651OjA6MWzSCpSKSJVk0jE6Rec6Q5zpDm3DE0XKiAENMjdwOl5E6uVro5jq50vHql4Y9Rfncfrl+Hy/Qpfzb9JI/OP0Rfh6+0T4t+yPk9Poyzz92bNznk3nOjXoWwoNIlUFVZQFEEAAC6lThZecAABaIEKgsFAAAUASkqrEAAUqywF1ApWhLLFWwQUFWxpuxpplpqxbBzYzYnZd7W5nn6/LzqbnSdLHOxkmknhlz6XXmikyozNDLUMqWAijM0XKjKiZ0jDUtyozNIzNQzNJcTpDE3DM1CTUty1CLCLCTcjKiBQIqSWStJVEFAlAFhNIKKqUAWC3NKCokoKg1cjcliks0lKiqC3NLYKlNXFTSVFitM0thdM01c2y3NLYrVyTSWrc0qU1JaWDSC2EoSoKCoq2CpSwKKqIoqoFAAKiogAoFAJVAAAAAAAENQgoILALAFCAUIBQVKASTQysUFABOPzvro/KeX9r5s6/J6+v8ANmsb89l9evJtPTMdbmaDV506M6ASZ6Dhn0RfK9GF56ZN651Ot5U6zOiY6jzZ9UjyT04XhOsjndZN65D0a8+q9GvPpO946s63mOuuWrOt5WzpcaRS0WgTTJOjNLYS3NXTNNXI3cWzbFNJRKjKwBQKg1cU3edN3nToxU3cDoxUtiqlASLJYpczQ5zoOU6w5OmTM0MNRYoksKgqCsjVxDo5jo5jo5jo5w6OY6TmXbmNTIBUti+vOrkqlBVAhRQUBECUAA1ZU4DnKFBAlCggFAAAUARUsaQAAUoAXUWKVoERV1BCgWWrqbuWm2WpuxQc7zzWWpdehblL85eeZ1z1GLGCaSeCW+teYpIogEoijM1DLUMqWLACTRczcMzUSZ3Fw3mXKqzNIyozNIxNxcTcMzUJNS2LCKMqIIkoixUoy1BcjSUJQAlAKhNJRYqpQlKg0zSgqJKCoNXKNWUXNsqUqWlg0zS2C3NTVxTSWxYNM1dXNLc00zbNINXKtXNS2KtzS2KqUqDSUqEthKlFiqlFgtgWUJSigLFBCikoiyAAoFElooAAAAAAABYgshYoUgUAIBQgFBQEVMtRYsAUBYLFTxfM/QJfxvH9v4c38xv6Hzc679fBs+g8fdnpVsWRd3FTbNEozjrDhO+V5N5CU1rmOt503AzjtDhn0ZPPO+ZeDrmM6kOl5U7a4arvrz6TveOrO15U7a4as7XjqzpcasopQtyTbNNJUWFtg1cU1c2tXFTSUSjLUiBQAFzS3FN3nTd506XnU3edN3FNM0qKsqIKSok1DM2Oeeo5TrDnOkMTcMzRczQy1DLQyqMqJNDM0XLQy0MtQi6J6rbItqKBQBViABoggJQAWaFVPOOZYigBQAAEoAUAFLCVAAFAKF1CympolQVdZAAWWmpu5baRpq5aUc7ylZM2+mdLB5Ux5J0x2tZ1HMlZeSad5ebTNSgWCgSiKIsEoy1DM3DLWViiASjM3FzNwzNSMzcrDUXM0jM0MzQw0l5twxNwysIstijNCTUjLQy1CSlijLUBDSBQJQC3JNJRYqgAqDSC2CpZFgtzTVxYtlFiy2KqUqDSDSC6yTbNqhLcjVzVtyNoNJbKlq3NTSDSK0g0irYNM0thKlSoKBYqgqC2C3NKlsBagsUJQKSogAoFSgFAAAAAAAlACwgsKgLAFACAWxZYFAlESjLUWBQAFgqUZ0T5ny/07N/ET9r8zOvhdt+GX6O/m9k9jj1stRNMVdXJKFk1DGO2Tm1krI3caNWEtzVSkxnrF4575OE7yXi3mFiNXCuuuKvRrz6TvrhqztrjU764Wz0OO66M2zVzaus6ZEKCoW2UWDVxa1rFTUlKQS0yslAAAAAtyNsDpedTowOjFNsU0yNILLAKSoiwy0MTcMNjm2Oc6Dm2ObpDE6RcNow2rDZMN1cejayLTNFAAUoICVLFSwAAAtlKDz2OSoS3NKhaAQqUAUAFERbLAAFAoNRQalqkFa1mEFUllpWrm6aRpq5upoZcpXNnNvpx6EE1OfzNMdbtKmElZcpcb253DUJQWE0lAKACwBTKiLCKMzQw3DM1FiwilmdUw1DM0MNwxN5ly1DM3DKjM0jE3Fw1FyqsqMqJNQiwASiTSMrFShKAJUKlALc1KKWCpRYLc0qUWJKlKgtzTbNhUs0zS2CpatyNJSoNXKzbOoCy3NLc6W3I1c2y3NLYrVyTSWrc0qU1JaWDSDSE0hKlAKloCpSpaXNiigKlQhalAqKiACgWUUlAAAAAAAAAixSLIsKABQgFACUFSiURKMqWBQAKgoAHLqT43yf17N/D9f1fyc68Hbz+ePpvF6E6Cy3BekxTQJNQxnpDm1kawXteGk6s6SyjKjDWSTUXOOtOE75l5N5iAusDrrha9GvPpPReG7Ou+Gk768+rO+/PqzveO7NxbLFJYLYWoNJSordwTbNFKiyI1IkpRCgSiAAqDTI3cDd502xTo51NsjbI0yLAqUgJYBTLUJNQk1CKJKItJ20qKIULCBVlAAlEUCAAAFLZS51lOCXlQAANIKgoCgBREssUABQKF1JQalpQla1lLCUFBVsdJq5bmkupqxHOWc2M29c+stNZnyunHHS7LXNJUv1T4nX6/lzPFOuM6xNpcTcMNDKwtyTVyNJQABQiwKMqICKMzQxNwysVKMtRcqMqMzQxOkXE3DM1IyozNJcTcMNQy1CSrZNDKwiiLBKJNIysBViwAAAWC3JNJSoqgJYtyrSUWJKlKg1co3JS2LKlKirYNM0tzSpS3NTSLLYNM1dJS3NNM2zSDVys1c0tirc0tiqlKg0lKlRYSpRYKKqC2BZSpaAAsUEKKSiLIACgWUUlAAAAAAACUWWIWJZSCgUAIBbCAaASgRLKMtRYFAAqCgAlEeP2JPzvzv2bOvxXo/QfImsa+fuPZMdLJUN3lTpJSZ6Q5TrgxN5WWQ6781PTfP0TrM6TOeo4zrkxUWoJnoOM7yXhd5iENawOu+Cz03zbPReGrO+uGk7782rPTrzas9LjuzaWwVRC2CpSpbLc0tyrUsKCS2MzUiVFsoiiAAAAWCs00yNsU2wN3nU2wNsDbI2wNMjTIrI1IBtXZNZElsFazUIAVYqpc0QBUsAACUtUAY1g5jklAAAUlsKUABKSwUAAVaQsUqmqlCWa1lUAFloaRubuWmkaasHOJyYzprPsjW43m+Lr87O70lm2GROv1k4+svIDPn9Q+X5vu4zv4c+p5ZvyzczrE2jE3ExbBYLYKlAKgoAIok1CKMqMzcMzQw1Fk1FSjKjM0MzUMzRcTcMzQw1IzNJcTpkzNQk1CLLZNDKwLCKM0JNSJQASiBSgEAWUCqlALAtgqUqJKCpTVxY1FFiy3NKitINILYLYNXFs0lRYNJVtyNXNNIs0itXNTSDSK0gtiqC3NLYSpUqCgqKoKg0gtiyoWgqAWAoKiogAoAFElooAAAAAAAlLFiKhCiwBQAhYUWWBQEoISyjKxQUACpQABLGbYkz8/wClZfyvk/a8pr8p3+h8vN6zydzaquuY6uWjWdU5Z7ZOWeuV43piXW+EPXrx9E9V8+7OuZpOeexeDrglwXbFRNjjO8l4XpmMgusDpvha9GvNpPTeGrO2uNT0b81s9evJuz03huzozqypVAWKtgthLc6AoCTSMqIJQIAABKIsAAAKgtyNMjTNKgqCoKgqdUz3ubAtWAJQAAoIWILFixQLAllFUUBkkQxNOUlVYolBKAKEACrBFlAFWkKUsqbqUBbFSwCgF1G2mW5pLpbFYJxvPGkeiXfdNYct/LmsdZqdGGC79H0mcdS8wAAAEo5+X3Jfj8Pvcpr40+h5c74zSaxNow1EhSWCgWCgAAAiiSiTUMtDE2MTcMrFijKly1DM1DM3Fw1DM3DM3IznclxOmTM1CTUIstiiFMqICFICKjNsJbAIqWoolKWCoKABYi2KqUqJLYLc01cWNAWLLYq2CpSpSoNIs1c0oSoNJVtzTSDVzbLc2tXFTSWrc0qUqWlg0gthKEqUAqWlgqUWUrNqgAqVJUWpaAiyAAoFSlEKAAAAAAAQoLKhCLCgUAIBVgsqIGgJRAIoysUFAWCpQBKQEslkKOPyvtF/Jc/2Pnzr85r2fPzduXQtyrpeQ7TGiZ6Q5Y7RfPPRiXlpk7b8tPZrx9LPVOG03nROWe+ZeV3hbcQ6uerLnVOU7SOLrlcLItyOl5K9GvNpPTrzbrvrhpO+/Nq59e/Fqz2XzdLOzGrNRSKtAtyTSKtlSKIsiTRcqMqlgCwASiAAAAgAAFgAqdDfaZsqFAAAAWUCqlyAgVKWFEAtFlBBiwIkg5gAUAEFAULAQUAUpUFNQKuoKLKXUSoAFsbm7lW0aasVkcLyzpl1zq+ya1hL8s51vPVlgezt7WJS4AAAAAAAASjh5PpJfic/veeb+TPd5s65Z2lxNyM2wAAqUWCwCiKJKIokok0MNQzNQypZKJNFzNQzNwxOkObeVk1DLUjM3DnOklw1DM1CKM2wgtSiAhSLAACKiUCWgFgqUAAqCgUCWKlRYLc01cWNIs0zS2KtgtzS3NKlLck2zqlhLc00hdINXNstzausjVyTVzatzS3NKlqoNJSoTSEoFgqWlgtgUqpUJVWCxQlApKIICgAUJSWgAAAAAAAFiFlJZYhagUCwgsWoCpYFAlRKlMtQgUFAWCpQAEllksJCylivL8r79l/Jc/2Hkzr86+h87Nrnpd65DteGq6TOkmdl4575l4OuCazDtvzU9evHtPTOWrNZ0Oc6SXFuTWuQ7OWq3lUznqODtmXm1kXI3vlD0b8uk9OvNqvReOk7782rPXvxbufbfH0s9N47s2lFKACypUSiKWTUjLRcrIlFSwAiwFIsAIoiwAHVJ3QC0AAAABSgFiKJQWAAUBQBm4EIRCjECABSUAULAASgFFilNSwpWgLFWwBFJasVqy6aRpq5VBxcc6SazrXtz11geExwnXHVlKn0uve8wZAAAAAAAAAAAASjz+X6SX4nP73Cb+O93mzri3JcNSEsFgoFgqUShAFMqIsIow0MTY5tDKxYpczQzNQw3DE3FzNQk1DLUjM0l5tww1CSiTUtiiShAAiiKIAAAUgFgoFgFgKqWBDSKokWC6yNyWFLKlKlpYLc0tgtzTVxU0lsWDTNXVyNXNNIs1c0tyrbNS2KtzS2KqUtyNJUqVKlAFgoqoNQLYqpQCoShQAqKiACgAaAJQAAAAAAACohUgKABViBSWFqUipYFSgRLKMtRYFAAWCgAlEWSZ1FIALQTzfL+6j8lz/ZeTOvzM+l4s742VdXmOzjTrnNpjdk5TcWSwtyOmuQ9F89T0Tlo1FMzeVlQ1rlU63jo6M2yZ6DjO8l4XpmMLDWuSvRry6PVry6T03hqzvvz6T1dPFbPfrwdLn23ydNTveW7NJQqyAFJKEpZNQy0ly1IypYoiwLCKIA16EztLAWKIsUUikABQoACjNBUpAUoAZZEQIgF0OeQUAAECgQBQFCyhdSwpWhCy2WykFAKaauW1S6auVBxvDOpkxu+yd9YLwuZ86dcdbm5tfWd3MLkAAAAAAAAAAAAAAABKOHk+kl+Jj7vCb+O93mmuLTNw1IlQoKlEoiqgUECIok1CTUJnY5zYw1FyoypczQxNwxOkXDWSTUjLUMzclxNwzNSpNSIstiiSiLAAABKIsCgAlAAKlAFgoBQJFgqUtzZNJVWLKCoq2DTNNILYTVxqqEtyNJVtzTTNNXKzVza0hNJaqDSC2KtgtzS2E1JUqCgqKtgtzSpSs0ooAWJUqikoiyAAoFBQAAAAAAABCiLLIssLCgUBYgFWCyiLJQVKBEsoypYFAAqCgSkSxLYkFIAKBFg8ny/v3N/Jcf2fimvzU+n4M75LVgCCywSiAWQ1cjdxTpeQ6udNRSTUFiTWuVrteGjq56sstOeO6PNPRleLplZrEO2/NU9evJpPXfLuz0a8+j0b81s9nTwaufo6+fuz3vJ0ufROe7KKLKSoiiSliozNFy1CLJYonTXW5kqoJQAoAUhYgUAKAAozSiKABlbmQSFBUIA2OeQAAQKABBQUJaCxTRWhKJZrWVCUApWrm6aRppGixzefOnNMbvrx7NYLjWZ8vPXHUVX1dbcwuQAAAAAAAAAAAAAAAAAAAEo8/m+il+Lz+7xm/jz3+bOuDeZUshZQBLBYtKSLABKiKMzcMzcMTpDE1FgWTQzNQzNwxNwxNxczQzNIxNxcTpIw1kk0MtQyq2LCLAAAAAAAAACpQlAKlAKlkWCpRrI1c2RUq2KtgoKg0g0g1crNs0oS3NLYXTNNXKtaxU1cq1caS3Nq3NKlqoNINJSoS2EqUWCpaWC3NLYqs6QFWCxQAKSiLIACgVKUQoAAAAAACUWWIqIFCwFACCxagsqIGgEoBJNDKxQUACoKBKQEqJEtiCgoEWCpTx/N+8l/IY/Y+bOvy8+t8/O+LRczUIozNwxdZVcjd51N3FLZSs00yk0zQCoNXCuuuI7uOjpM6sznoOGfTJfM74OepmXreKz0681PVry6T1Xzas9GvPo9PTx6ufdv5+7Poa+fuz3XyaufS46rozbAAUCKHW1EogVKWKIKAKiCACxQAFKAlqBJbMxdYkLEWpJagsADoOeQCEooAEFAFKlLFNFaAIaslqwAKVq5bVGmkupbGHnzqc2cavfPusuo3ifKXHRW1z9dtgLkAAAAAAAAAAAAAAAAAAAAAAABKOHl+il+Lz+7ymvjT6HmzvztyWEixSWKoAEoiiASok0MzQxNwxNwzNxcqXOdjM1DOekMTcXE3DM3IzNFxNyMNQyqoIk0MzUtjUBCkCiTUAAAFgoAAFgqUqWQCoLYNM1LYLYKlq3NKgoKlKlLc2zTOkWF0zTSDVzS3NTVyrVys1c0tirc0qWqlLcjVzS3NZWCgWKoFg0gtiqlAKgUAAqKiACgUFCAoAAAAAAACwgsgWoFAAqIKlJaipYFAAJUy1CBoABYKlAJRCVLJcwsAoKBFgoFg83zvtJfynL9j486/Mz7fzM6882azKJNU5TrDm3lVyN3nU6MU0lIoXMjbBN3GgWBK3edOt42urnoudVOWPRDzZ9WV4XeFtxI7Xja7682k9OvLT168mk9WvLqz1a8urPVvyE92vBqz368GrPdfF6bO3XCzpM2yoKKAS0ytMqWKIpSoiiLIILEWpDUxJd5yWyJbIWxCkKgsIqU6JcYQsAsFqxAALQJdRTRWglEWylsKEBV1G2mWppLosuHCWcWee70nvsvRN4fM6+fHS13V9NbzBAAAAAAAAAAAAAAAAAAAAAAAAAAAAEo4+b3pfj8fu85r4s+n5ZvytyXKyWoqiQLQEpIpYJIqMzQzNwxNwxNxctRczQzNQmdww3lczQw1Iypc56Q5t5MqJKtggCKJNQAECwAVCoKABYKACpQJAKlFg0g0hNINIqgoKgtgtlS3I0LFg0lW3I1c00zbNJatzU0g0itILYq3NLc0tzUqVKgoKiqCkNQNM2qlALFQiWigqLIACgUFSgQoAAAAEoAAsICULAUACxZZUKCLJQUCKCVMtRYFAAWCpQCUSUkslkLAloKBFgoFgtzU8/g+tqX8v5v2Xnzr8pPtfOzvzNRZKMzcXnOsObeVlg1cDprlU6ZliTZMaZXd5VOjno0lFgtyN65Wurlo0zSZ2OWfRk4Tvk5tRVzI6Xmrtrz1PTry09WvJpPVu/R1jPTnNZ6Xna6XlTreNTs407ONrs4js4063jTq5Dq5l6OY2xI6TEXpOY3Ml1JColBRCoiKSWJaEAtXSpcZBAaAWEoRqWkWxZdCihLFsWapQSwVdRuaZtaRpUZcVnBnn0anvsveN83i34sbbe5p7KvMEAAAAAAAAAAAAAAAAAAAAAAAAAAAAAAAASjn5/Yl+V5/u4mvhz6vmmvG6YmoJQqpZEoiy1NQiiSpIsiTQ5twxOmTLWVilw3kzNwxNxcTcMzQzNSMzcXDUMzRcrCKSBQIoiwTUIoQLKJQAWCgAWCpZAKlFgtzSpUqUoqpSoLYKlKKtkk2zoCy3I0lW3NLYNXKzbNNM2zSWqg0lKirc00g0hKEqUWCpaWC2BZSpaAWCpUBRCyqiyAAoFBUoEKAAAAAAlFiCoQCqgUBYixQhbKIslBQARFMtRYFAAWCgBBEoksWIKJQKBKgoFgazUtzTl8761j8r5v2nDOvyL7/z5v57WZsoxOg5Trkw1lagtzTV51NzOiTVjFsLcU3eVTrMU1c0oS3KtMl0gSozNKxNo5uktxN6M/a4+nXLfOLLYNXCt3A3cK6OdN3nTbA3cDdwNsU0yXbFNZlLAqColqRdSCsis2KIAAFFWrpbnMsxKEBRVJUUsFsWXRQWVBbBqlQLBVsaauWpS7mmWXGV55nPQntjfpN8r5b86avZ9Kaz6S8wAAAAAAAAAAAAAAAAAAAAAAAAAAAAAAAAAAAAAMcPUj5nn+3mb+HPr+aa8Dvyms0UlkASrYpJNIysUEk1IzNjnOkObeVk1DM0XE2Oc6QxN5XLUMzQzNSXE6Qw1CSjKliwAAJRFJNCAAAAUAAKiSgqUWCpSlkCliqC3NKlFg0g0g1ck0EWKtzVthdITVzbLrFNIs1c0tzatzSpSpaqDSUqEthKlFgqWlg1AtgqKoLBFFJQKSogAoAFBQAAAAAAJQWIsUiyAUssBQFiFRaBKiLFBUoBEoy1FgUACoKBKRLEtkkpYhKotBASoKBYLYS3NTVxUz4PpWX818/9rma/FP1Hzc9PlXXGa6TOlzjsODtk5rFqCpUtyKgoCUlSLYNa5pOrla6MU1c0sqEpI7/R1PF9DXPeACiKqKAgNUBYi2EtgotWCgAsCoioKlUFAllgWAACga0bVkDFMQEFJVWUsstsE0VQClsFsaAQUsbW5tUam0S8R5WMbJ7Jb7V3zcNfKlem/TmufcvMAAAAAAAAAAAAAAAAAAAAAAAAAAAAAAAAAAAAAAAAACc+o8Xm+tJr4efucM6+U9nnm+YUAUipMtSstRYskiozNwxOkOc65MNZWTRczUMTY5zpFxNww1FzNyMTa3E3JMNQiwioiyoq0IAJRKIoigQoABZCDSCgqC2C2EtiqIpC2KtgtgqUqK2zZKLKhdINXNXSE0zbNXNLYrSEtirYKKqDVyNJUqVFgoKiqCoNJSoqgWCpQiKKCoqIAKBQUCUgKAAAAAAAsIVIBQoACwhUWgipYFASgRCjLUWBQFgqUAlERUWJLKiEqi0EBKlAKgthLc1NXJNXNL4vYPz/AMz9pc7/AAj9n8yb+Drv4876uelmOtODtlebWRYNMk0lAACIqCpRYNax7WeH0PRreNYyudM0tCUIqk1Ik0MtLctDN0M2oFIqoq0AAILAoBSyUqSUUAUCluqltQRAIlxBUVagFXUCpRaEUsaWyaBLBSxpbLqVKbQcx5HPG7meuW+9rfOYvyYem/Sm2y8wAAAAAAAAAAAAAAAAAAAAAAAAAAAAAAAAAAAAAAAAAAAAAGdDh5voJfj8fu4mviPp+ab81TNsUijM2rDUMtRZNSJNEzNI5zpDnOkXE3FzNDE3DE3DE3Fw3DDUXM3IxOkMNQyokoilgAAAAAAAAKiSgAqUAtyNXNKEqWllglqgoFgtirc1NJZFiqlLc1dM01c1Lc2tJSos0lqoNINIqgtzS2EqVKlAKiqC3NFlKiqlFgsURQKSiLIACgUFAlAlAAAAEoAAsWIWIFCgALCKRaCKlgUAAESjLUWBQFgqUAlEBKzcyywlSqKBFgqUAqDSE0hNXNSgqWy8epPj/O/V3O/wef3fgz0/K36nzc7mcVqzQxOkMNFzRLcjclE0MTqjnr2++48f0cY1jUlqgWUXOgpFzSpaAFWLYyoiiLaiwFIAChRSFJSUolAoiljVrOmiUoAEqJIXGQrSAa1JUqxRVSVaUsaQCllsamkVUqbLZzR5Zyxuyd5d/RnTfNh8qHtfQmlLgAAAAAAAAAAAAAAAAAAAAAAAAAAAAAAAAAAAAAAAAAAAAAAAAAADPD0j53n+zM6+Ffseea+fe3GaRZZNDDcrDQw0jDUWTSTE6ZOc65XE3DE3FxNlxNwxNwxNjClzNIxNl5tww1Ek1LYoiyAAAAAALFklALQkWCpRYLrI0lhYstzaoKlFzS2CpatzZNJSwsWC2F1cU1c0tzU2xqtM0tiy2KtgtzaqUWDSUqEpUJQCpaWC3NLZK0lAFgUCUCoqIAKABQUAAlAAAAACUWIFiBQAoBYgUJVAipYsAVKCVGdDLUWBQFgqUABmUiyWSWyiUC0EWEoQFqDSE1ck2zUtgqWzVwZ3FOHzvsJr8p8/93nPT8Fr9h8yb+E9njzuJViiVBrX02fF9TpjWOmMW5pbc3VTDQzalzVpYksCpaWWWUKgtyrSVSWopItWKI0I0IoipZQFIpZaJShZKhagqQ0BVZyszkqhqyCrGiVUKFl1GgSyhUVbLYSpstmB5XHGrJ2zp9N23zYvyrJ7e3qzpS4AAAAAAAAAAAAAAAAAAAAAAAAAAAAAAAAAAAAAAAAAAAAAAAAAAAAAAAY2PL5/pJfi5+3yzr5L28JriJZNjE2XnOkrDUXKpMzcMZ6yOTplcTcXE6QxNwxNwxNxczUXLUMzcMTpFwoyoioyoikgUAAACpZAACwoAFg1c0qVFBYq3NKBZRZaWE2xY0BYsqUqF1c1bYTVys2zS2LNIrSDSUtyqgtzSgqE0hKBYKKWDUC2KqUAqCglAKiogAoAGgAJQAAAAAAAWILIBQAoBYioKhaCKlgUCKASKMqWBQKgoAQRKSLZZM0CWgoEWCpQCoNM1NXJNs1LYKls1cGdpSKGNVfm/O/Rya/F+b994s9Px/s+0l8fRzQqlAoazK6XnU2zSlqTVMXQxaXLSIqs2pYoiqAAUAKlKlKAFCShQWoKiqgqIopZqFVlVrmWZlaQlpFKaJUSmtSaBChpJSxqQrPSS6maeZ58bsnXNfUdt87Hy7J9GezNC5AAAAAAAAAAAAAAAAAAAAAAAAAAAAAAAAAAAAAAAAAAAAAAAAAAAAAAAAAAASjHD1Jfm8PsyX4r6vCa8LvxzczRcTpF5tysNSMqM56SOeesOc6ZXDRec6RcZ6RMTcXDUMzcXM0MTZcTUiTUIqsqEsgpJUKiCiVCpQKqIoFgoFgtlKkNJbKlFlFzS3NLc2rc2TSUCxULYW2DVzS3KzWsU0lKlsqK0lKlKirYNJRYSpUqUAqWlgtzSpaXNiigKhKFACosgAKBQUAASKKAAASgQoLCCyAUAKACFlAUCKlgUACURm0y1FgUCpQBKRLEtkkpYzVILQoGVhKAFqDTNTVzWbc0tzUtzbNM1NJg3nhymt4vRqbLm41TzcvfT5HP7eZfjT6vJr599HGayq2VZAstyl3cE3cW3TNSxSUJRZQAS0iligACgBoAAIAFBSLSNWyW6SUBDJqYRaAUTUWltszoEsoUUZEq5ai7mUvmnDO7M7zrX1c+nfKx82x9HXbNC5AAAAAAAAAAAAAAAAAAAAAAAAAAAAAAAAAAAAAAAAAAAAAAAAAAAAAAAAAAAAAAAAZ0PPw96X5XL7OZr476XDN8c785rnOheU6yubUMzcjGesjlOuV5zpDm3FxnpDm3FxNww1CTUXE6DnNlw1CTUIoiyARKAgAKAWCpYAqC2DSUWLKBYLc0tzaqItlpYNXFjSVAsqUtyXbNNM00izVzTSC2LLYq2CpaqC6yNXGkqVKgoFgoFiqlLc0osBVgoAAEqosgAKBQUBKBCgAAAAJSoixSCUAKAACFRaACKlgUACURnQysUFWCpQAESxLYkCBKoULARYSgBVg0lS3NS2RNzz8jpzdJc9LbAq2VFlGpLNM6AEo5cvVDw8fqGvjz7POX5b38ZfM6ZaggLVg0zU0zS3NKAoi1ctDKligUikjQiljQzdDLdMXQltSKCCy9Dn11bPKWZlULbM6tslsKlCAKtlQYSzO5bvMsvnefOkms6v1M+3XNHi1mfQ3vILAAAAAAAAAAAAAAAAAAAAAAAAAAAAAAAAAAAAAAAAAAAAAAAAAAAAAAAAAAAAAAAAAAAAAJjoPLw+il+Rj7OM6+RPpcF8c7YmuTrmXnOkrE0jnOiOM7ZXnnpF5txcZ6QxOkTnNxctRczQzNxcTpDCiAiiKIIBAAVYSiAFgqUoRYNIt1AqVFlFgtzSpSoNXJNClhLc0thdM00lS3NrTNNIs0lKitXNFSqC3NLYS3NRYLc0oApQqC3NKKXNKgpCgASwLAKABQUBKAAAAAJQJRYgWIFACgAKiLKllAKipYFAABJNDKxQVYKlAEpBEtkk1nUgSqLQQEqEoBFs48pO3G9Ix1tso1LYKC2VFhalpYTQSUIKCgKiLmjlz9JfDz+kl+XPq5l+W+lhfC9XOa5TeSUAWpS3I1AWFoS3OgCxRQWBrNLFDek4676OPTZIQDTy23Mml1CrCAWKgFqURZzi4nRbqEcXlzblZq/Te7XNL59Yz7dalBAAAAAAAAAAAAAAAAAAAAAAAAAAAAAAAAAAAAAAAAAAAAAAAAAAAAAAAAAAAAAAAAAAAAAAAAAAJz6jx8fpJfj4+1zmvkZ+lxzrxTvhrlOuYxnpDlOqOM6xeU6Rec6Q5zpDnOmVzNwzNRZNQzNl5twysAEoiiVJBSVIoApYipSpRZUWCi2oNISgUFlAq3Nk0zSiypVqE0zV1cjVyTVza1c0tiy3NLc2tM0opYNJRYShKBYKitILYKlKzapCgWCpRc2LKsgtiiLAAGgAACUAAAAAWIqAJQAAoABZZQgAKipYFASgEk0MhQVYKABKSVEqWS5tiEqi0kS54cszvyvQx01bFmrJoARYq2C2DQFlFizQQCLAsosAAoAAColoAM46l4Y9RfHPcj5+fpF+a+jT5r6KPnPoj5z6BfA948N9tPDr2U8uu4472TKlAM0qIizQDz3Nmds61AAKUiwClnHK5mzW5EvGebOrJc19TP0d8zPPWHrtgAAAAAAAAAAAAAAAAAAAAAAAAAAAAAAAAAAAAAAAAAAAAAAAAAAAAAAAAAAAAAAAAAAAAAAAAAAAAAAACcuw8fD6aX4uPucZr5Gfp8M68U74muU6w4ztleU65jlOsXlOkOc6RebcMNDDUWTUXM2MNQyogAAgEAC1YkqWAKitJZKltWUWLKg0gtiLc0qWxYl0lsWEqUqVbcjVzS3Ns1cjbNNM2y2Ktg0irYLc0qVKlRYKBYqpRYLc0tyNJbAUBZQAAKAQgsoGgAAJQEKlAAABCgsILIBQAoABZZSWAAqKlgUBKEpJNQgaAqCgAAlGTPnzPRx86NTezn1t1FLFC6zolhKEDVWUqVFg0iNJUtys0kNJQACKqACgAAVYlCqSKBrI1LICkAAAAFIlAqAJUAsBKsADyaxuS6zbNCwUUgguZ541lpb0ysvKefFsms6fQn0987i8t44/TXILAAAAAAAAAAAAAAAAAAAAAAAAAAAAAAAAAAAAAAAAAAAAAAAAAAAAAAAAAAAAAAAAAAAAAAAAAAAAAAAAAAAAM8u48XD6ia+Hn7vKa+LPqcZfBn0886457ReE7SOM6xeU6Rec6Q5txcTcMzcMNxcNDKwiiKIsAAipUAAVItgtirYqpUWCpYqK0iLYLYNM2yhKgqUtzS3NW3NTTNrVzTSDSLNJaqDQpYLYLc1LYSgWUACqlALYqhAUCoKIsUyoiqgoJQtAACQLAEpQAEFoALKiLIBQAoAIqFsqUSygipYFAShFTLUWBQKnNOufNyzO/Ln0jF7aTG6sF0UBSwS6zolEBBdUBQAqVFiLcq0lACLNXA3FkiqyULAKBRFogKWIWWggAAAAiasKACAlEKgASygBY8Ws6k1c61NCxYKgvPPnzdJuW7iy8s8M25azb759XfNLjfN6yAAAAAAAAAAAAAAAAAAAAAAAAAAAAAAAAAAAAAAAAAAAAAAAAAAAAAAAAAAAAAAAAAAAAAAAAAAAAAAAAAAAAAAAAAAJjoPJ5/ppfi8fvya/Pz7Xmzr5mfbwmuGe8l4TrF4zrF5zpkw1FzNwyozNxcNjDUIAICggKWJKlkUFhal0qCiRYq3NKIqUqKthNJYCyoLYLYW2C2E1cWt3FNXNSpaqWrc0tzaqUqUqVFhNIKABYq2BYNJbJRQFgqUWIsUkqosoAFABQgLAAlC5AAlFBbCLFiFIFACgAioWypREoqKlgUARLnz+fL38fGl1np1Tj06VM6UDUFpZQUigVLQlEsolKKAURKKWChFgtzQolWxSSJLdspNTK3ULQAKAICgAFlUSKhQAAgIEWxUSALQAAKTLx6zpNWaspLKmTXHHDN1qbW7ys1xnDNsazp9B9TfO3HffLPUgAAAAAAAAAAAAAAAAAAAAAAAAAAAAAAAAAAAAAAAAAAAAAAAAAAAAAAAAAAAAAAAAAAAAAAAAAAAAAAAAAAAAAAAAAAAAAABnQ83m+kl+N5v0WZr85n9B5s6+PPf55rzTrJrjOsXk6Q5zcMtRctQk0XOdjDcMqIAUgKlkqUWIopYKSygqC2C2C3NKlLck0lRYNM1bck0lWhLc0tza1c0tzbLc2rc0tzS2KqUtzUqVLcjSCpRYqpRYNM0VC2KWVEpQFgAEooiwAAABQgKCUECwFBSiVIoEoiyAUKACKllSlJzTrPN55fdw8ec308L0OW+ukxtpJaC2oLApQVQEAalFlAKBYqpQBKARZSUCWgSojSWgSDVAAoAAKAAAABYBJqoFIJQiKgSyhSBQFiFgCko8mpczQ1Ccpd+bGJdamy7yTXPPGWxvNfRv0t8m513zmyAAAAAAAAAAAAAAAAAAAAAAAAAAAAAAAAAAAAAAAAAAAAAAAAAAAAAAAAAAAAAAAAAAAAAAAAAAAAAAAAAAAAAAAAAAAAAAAAAAAAEo5eb3Jfj+f9BJr8xP0nHOvz8+v5Zrwzvia5TrlebeTLUJKWKJKXLQypJSJQKAtBFhVSSiypQCpYWKtgtg0zUoFhLYLYKlW3NS3NNXNrSDSWxYLYrSDSKtgthKlS2Q0lCUqKtgpKqWKKXNKlEoAsVI1CTUWALAFCwAAAAAABYlBQqpYILKiLAFJ5z0zw+bN+p5/DrN68em5eO+1sxuhVSaKUgWgsFqVSVSUFsQUAUAKAKWCpSKASyllCLEooEWBYNM0CiwqKqUAoAAABBSIpZUWkiy5AUAAAABLCgAFjyXNk1Mec6eaZzbudKupLNcpzzRrOr9LP1enJrl6t8miAAAAAAAAAAAAAAAAAAAAAAAAAAAAAAAAAAAAAAAAAAAAAAAAAAAAAAAAAAAAAAAAAAAAAAAAAAAAAAAAAAAAAAAAAAAAAAAAAAAAAAAAAAMcPUPlcPuM6/Nc/0/Oa/NT7vlzr5U93Cb887ReLrDm3lcqIpYsABCpQJLFAtBFhKlFgtgqUqDSWSgCyoNINXFNILYNXGjTNrVyNIs0itXNLc0qWlgtzU0zU0zRZQCorUCoNRQKAqWALck0ltk0TKxUoirYqIsAoICwAAAAFsA44l9L5/nzfrc/ks6+h5cbjk9GpeG+1sxqkKoVRZFloVAFNBSaAUAWCkKlKVAAKKAFAAFlEKEKEAC1YkqLKgoKgoKloCgAEKlJQAglCUCBQAACWApFhKJSBSWDx8+PKN8sWXW5qtazE1iYzaalfQ17+nLrjwfZvO0sAAAAAAAAAAAAAAAAAAAAAAAAAAAAAAAAAAAAAAAAAAAAAAAAAAAAAAAAAAAAAAAAAAAAAAAAAAAAAAAAAAAAAAAAAAAAAAAAAAAAAAAAAAAAAAAk0PL5vppfhef8ASya/KP0/mzr4L6flmvJN4mpNl5ug5OhebcMrABYKAlQBYKCoNILYLrFk0lAsWCgqDSUWF0hNXNrVxTVzSiy3NrTNLc2rYKlKlZWDTNKAKqCgtyLZRc2qlJQCLcq0iQoy1KgUKASiKiLKHGOzz+SX6b4kzr63l8O5fRw1uXz306l8/TqsxqkUBaAFCoKsFAFKUpZRQAqUJQCyilQAAWgFlAAAAAAJQCgoAAJAsqUAsC3I2yNIoFBQksBKUISyAtAACApLAsiiaBAAPgZw5a6b5ddTWstS5kytkl6fR+VxT7Oev298mjfMAAAAAAAAAAAAAAAAAAAAAAAAAAAAAAAAAAAAAAAAAAAAAAAAAAAAAAAAAAAAAAAAAAAAAAAAAAAAAAAAAAAAAAAAAAAAAAAAAAAAAAAAAAAAAAAAAAAADPD0j5Xm+8zv8tw/X4mvyb9D5M6+U9flmpeVl2xaqUk0MzoXDQy0TKgBYKCpRYNXFTSUFQBYLc0qUWF1ck1c2tXGjSC2LNM2tM00lpYLYS3NS3NKlAFiqlKgakNINQLKoACpYsQsnM6vHwl+m+XwX7OfiWX6XLyal6YupfM9Vjz67jnrVqKCklAEWBZapFtlQUUooKBaAUFlAEoWUAUQtAAFlAoCpQAAAAAQUoKAAAAABAKiWoudIKg0hqmTVyQFqWBAFAARQAAliUgFAABfzY4aSklACW1J+hfX68g6cgAAAAAAAAAAAAAAAAAAAAAAAAAAAAAAAAAAAAAAAAAAAAAAAAAAAAAAAAAAAAAAAAAAAAAAAAAAAAAAAAAAAAAAAAAAAAAAAAAAAAAAAAAAAAAAAAAAAAAAAAAGdDy+b6aX4Pj/AFTO/wAZn9n5Zr8vft+LOvC6+ea6ORet5Dq5VOrlTo502wN3A2xTTKtsU3edTbFNXA2yN3A1ck0g0C3NLc2tXNNM00iy2K0lKirYLc1Lc1NMDbPM7XzxfS8vOPc8I9z5hfqX5GT7F+HY+vz+YX6E8NO2IlnLvF5XqjF6DNVFiqFAoBQUlAEKRClKUgUKFKAoKKahBQUSlAWCgW1JQAKIqgACiAoAAAAEsKNEoJYSqAJQAIhaACFgoqoikKKACAgFCgAAEomogJQUAAQ/ODhoEqVEvQfp77O3AN4AAAAAAAAAAAAAAAAAAAAAAAAAAAAAAAAAAAAAAAAAAAAAAAAAAAAAAAAAAAAAAAAAAAAAAAAAAAAAAAAAAAAAAAAAAAAAAAAAAAAAAAAAAAAAAAAAAAAAAAAAAAAAAAAnPqPB5fspr8z5v18zr8Tn9t45r8rf0Pizv5b1eaalwXbFk0yNsDd502wOjmOjnTo5jo5jpecOrlTpeSzq5DtOY63lDreQ7Tmt6XkTdwXcyTTI1ILc0AAAWCpQStM0VCiqlglKWSWlJbJRFgstWVIqqFUAGVBLAWgKClpZSUSlAqqBCgFUAaSUJWiUoIAooAACgAAAWCwQFsAspKJSpSCKoACCiJQALAKoAFiKgqIsFWCgCgAgIsFBQBEqFA/OjhoQp0R+oezt5w3gAAAAAAAAAAAAAAAAAAAAAAAAAAAAAAAAAAAAAAAAAAAAAAAAAAAAAAAAAAAAAAAAAAAAAAAAAAAAAAAAAAAAAAAAAAAAAAAAAAAAAAAAAAAAAAAAAAAAAAAAAAAAAAAAAAAAACZ2PF4/spr815f18zr8Pn9v5Zv8k/S+Ga+S9fmzrNyXTI0lCUqCoSpYWQ0zSoKlKgqK1cjbFt0zUoKhaEAWEqUAAoAFlEsLYpZUokoVZUAtzaCGpaAoaBBUAQFNFILSUsUVRKsq1CpSUBVAaEABKKWCpQUBUsFUhQAAUgqwCokoliqloAsgKCAoCUAABYlIACgqwyIWgCgKSKAAIBQEsAUAAo/ODhoetH6e9e/nDWAAAAAAAAAAAAAAAAAAAAAAAAAAAAAAAAAAAAAAAAAAAAAAAAAAAAAAAAAAAAAAAAAAAAAAAAAAAAAAAAAAAAAAAAAAAAAAAAAAAAAAAAAAAAAAAAAAAAAAAAAAAAAAAAAAAAAAAAAAAAJnY8Xm+smvz3k/WM6/D5/b8pr8Y/TeSb+K+h5s64WRdJQAABYkqUqCpRYKlq3I2loFWUBASoKAoAqUAFpc1KWSUFlAKBZoCqFFSKAJZSFsWUWaUEWW1RFlKKsUEKUhVlVKABRErQCgsIsAKoFhaIsoQoKAqMqigoAAWEsgNCyLAsAKqIqWABKqURYSxQKKAAozQACCwAUAACwAPzp9Xix+h3rt5w1kAAAAAAAAAAAAAAAAAAAAAAAAAAAAAAAAAAAAAAAAAAAAAAAAAAAAAAAAAAAAAAAAAAAAAAAAAAAAAAAAAAAAAAAAAAAAAAAAAAAAAAAAAAAAAAAAAAAAAAAAAAAAAAAAAAAAAAAAAAAAAAAAABnQ4eb6CX4Xk/UJr8h5/wBtma/Ev1nDO/zT7fll+c9HGazQCFlABQBrI0lKStIKKWEoKlAKlABRZUWUBFlFgqUtyNJaqVQSoLLC2WyUChQFoUFFloCgllCwpVUQEUQKC0ChAKFCwFBVlzKRQ1AUACUgKAFiUgABCgoABYgUlCCUAAAoEqoKlgJQAUAAAAAAQrI8n6Fq+cLkAAAAAAAAAAAAAAAAAAAAAAAAAAAAAAAAAAAAAAAAAAAAAAAAAAAAAAAAAAAAAAAAAAAAAAAAAAAAAAAAAAAAAAAAAAAAAAAAAAAAAAAAAAAAAAAAAAAAAAAAAAAAAAAAAAAAAAAAAAAAAAAAAAAAAAAADOeg8fD6aX4Hl/Us6/IcP2uZr8W/U+aa/P36/mmvC7c83OpZUqxSlgooUAWUAoBRZUqUlEAUAFAUWUWWgFBFsoFCgUoUFBaAVCyhQAtlQFWVJZbAoFBKUiwUAoIClJQUKBAgAAAEWLbAoVAACAoAIKiVAoi0yFAopKIqAWolAAAAAixSVAEsDp7GPQNcAAAAAAAAAAAAAAAAAAAAAAAAAAAAAAAAAAAAAAAAAAAAAAAAAAAAAAAAAAAAAAAAAAAAAAAAAAAAAAAAAAAAAAAAAAAAAAAAAAAAAAAAAAAAAAAAAAAAAAAAAAAAAAAAAAAAAAAAAAAAAAAAAAAAAAAAAAAAAAAAM8u48Hn+umvz3n/UzOvyGf2HKX8nf0nnmvhvreaXxuvJVlUUlAolULEUAQUAFAFlFlFlAqkGpbFgtBZaFBQKWUmpRFFlAFEqEpVlECgtFJRKCKAoUiyKKACAoAJoLAQAAABZWkoILAAKgAACgASwBQEqJVIJQUAAAQBSVB0Tm7+tnzenqvLOi5AAAAAAAAAAAAAAAAAAAAAAAAAAAAAAAAAAAAAAAAAAAAAAAAAAAAAAAAAAAAAAAAAAAAAAAAAAAAAAAAAAAAAAAAAAAAAAAAAAAAAAAAAAAAAAAAAAAAAAAAAAAAAAAAAAAAAAAAAAAAAAAAAAAAAAAAAAAAAAAAAAAAAAAzz7DxcPqJfi8P0Ka/M8f1cl/Jv0vKa+Bfr8pfmz285fNdZBQAVQFEWUKBalCWqFRQWWhQUChQUSiWgpARRVEEKKC0BVQBKAAKKCAoAAAAAAAAAABZWoUiiKJQWWIBZQABLAFAFiVFACUAAAQEKehPPr2drjh6avIEAAAAAAAAAAAAAAAAAAAAAAAAAAAAAAAAAAAAAAAAAAAAAAAAAAAAAAAAAAAAAAAAAAAAAAAAAAAAAAAAAAAAAAAAAAAAAAAAAAAAAAAAAAAAAAAAAAAAAAAAAAAAAAAAAAAAAAAAAAAAAAAAAAAAAAAAAAAAAAAAAAAAAAAAAAAAAAASjPH0DxcvpJfk8fuJfz3L9LJr8zP0vGX4L7PJfl33cpfM64WLTNqpaJVSUoUFAoCgqUoFGRSWUqUSwWWgAtWWRSoqAoACihSAAKIsAAAAAAAAAVZQFAlIAAVCgEAUACiWLAIBQBSTp6WfD09ne5+f6fQc+XSrkAAAAAAAAAAAAAAAAAAAAAAAAAAAAAAAAAAAAAAAAAAAAAAAAAAAAAAAAAAAAAAAAAAAAAAAAAAAAAAAAAAAAAAAAAAAAAAAAAAAAAAAAAAAAAAAAAAAAAAAAAAAAAAAAAAAAAAAAAAAAAAAAAAAAAAAAAAAAAAAAAAAAAAAAAAAAAAAAAAAAAAAABKMzY8/P2Jfm8/rF+Lz+9JfgT78Pgvt4X5D6WF8D24Xyu+Tm3FigEoQUlACygWoAolUlAWosCgACUCiKqKIsgKAAKIoiiAAAABaFAAAsIWUlgCgUIUlgCkjt0jyvd0ufn9/Xpny+jS4lEAAAAAAAAAAAAAAAAAAAAAAAAAAAAAAAAAAAAAAAAAAAAAAAAAAAAAAAAAAAAAAAAAAAAAAAAAAAAAAAAAAAAAAAAAAAAAAAAAAAAAAAAAAAAAAAAAAAAAAAAAAAAAAAAAAAAAAAAAAAAAAAAAAAAAAAAAAAAAAAAAAAAAAAAAAAAAAAAAAAAAAAAAAAAAAAAAAAAAijOeg4T0F8mPcj50+kPlZ+vF+PPsw+O+rhfm36GDwvbhfM9GTjekOd1CKoFlAAAoACgAAAAIoiiLTLQzbAKAS2M2liliiLBYBYjWk5ulOT06PI9u08F+kk8O/as8nXsZxdEAAAAAAAAAAAAAAAAAAAAAAAAAAAAAAAAAAAAAAAAAAAAAAAAAAAAAAAAAAAAAAAAAAAAAAAAAAAAAAAAAAAAAAAAAAAAAAAAAAAAAAAAAAAAAAAAAAAAAAAAAAAAAAAAAAAAAAAAAAAAAAAAAAAAAAAAAAAAAAAAAAAAAAAAAAAAAAAAAAAAAAAAAAAAAAAAAAAAAAAAAAAAAAAAAAAAAiiTQxOg4zuPNPUXxvYPDPePBPoD58+iX5s+kPmT6g+W+pD5j6Y+Y+nD5r6S35r6I+c+kPmvpVPmPpw+a+pD5r6Q+a+nD50+mPm36JfnX6FPBv2JPJr0k4XsOetEiiU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/EADAQAAMAAgAEBgICAwACAwEBAAABAgMRBBASICEwMUBQYBNwBTIUIoAzQRUjQkPQ/9oACAEBAAEFAv8AgHieKjGuK4u8jZ8Xo0aOWjRoNGjRo+6o9mj4LAcuI/tZkMf9kIEI/f8AmyxjXGce6Lt0/i0jRz0aOWjRo/QqOSPhsH9uXE+tGUXrHoj/AIAu5lcXx6kzZryP4vRo5aEjloSNGj9Y4f7cuKRRlP8A3i/rJ+/m9HFcZGM4niryP4rRo0aNGjRy0aNH3lHno+BR5GL+3LivSjKMwf1RyR++uIzxiXF8dVlU6fxGjQaNGjs0aNH6QR8Li/ty4j+tmUo4f+qP33kyTC4zjzLkq38Ro0ckhI7NGj78jzEfG4/7cs/9bMpRwwj9800lxfHTBxHEXkfw+jRy0JGjno0aP0Aj5rH/AG5Zf65DIWcN6o/fHE8VGNcVxl5BvZ8VoSNBo5aNH6YR2I9/H9uV/wBcvrfpkMH90ckfvPNmjGuL49su6p/E6NCRoNGg0aOzZ+up9eVemb1oyGL+6OSP3jdqVxfHpGbNeR/E6NGjRo0GjRo5bPK2bNn6KRyR8HPqgfpn9aMpP9p9OSP3hxXFxjXE8VeR/EaNGjRo0c9HLZs8jZs++o9qj4Jeq9OXE+tGU/8AeP8AryR+7suWca4zjmy6dP4fRo0aNHZo57Nnbs2bPL2GzZs2bNhs2Gz9BI98vWfTlxQzKP1w/wBOSP3Y2kcXxkwZ895H8No0aDRoNHbsbNnPZs2fpdHej30enLihmYo4b/xiEfuvPnjGuK4yrbbZ8Lo0aNGjR37NnPZs2fohHzEenLiRmYo4T+ohH7pu5lcXxxkurfwujRo0aNGjR27NnLZs2fphHkI7Ee9x/wBeXElGUs4MEfuhtJcTxkyZ+IvI/hNCRo0JCRo0aO3ZsNmzZ+lUecj4LH/XlxPpRl9LOFf+4j9zN6OI4qIOI4q7b2z4XQkaNGjR3NmzZs2e+0aNGjRo+7o5o70fBY/68s/9aMnpkOH/APJ+582eIXE8ZVFNs+F0aNGjRo7tjY2Nnw+jRo0aNH3lHw0f15Zf65PW/TIY/C16CP3FlyzC4njGy7qj4bRo0aO/Y2NjZ5mzZ8Do0aPs6PZo+Bx/15X6ZfWvTKL1j+oj9wVSlcTxqRlyVZ8Lo0GjR37GxsbOejls2bNmzZs+J0fdEfC4v68n6Z/VmYZg8cf7gppHEcXMmfPeR/C6NGjR37NmxsbNniaDZ1HUbP0sj3CPd4fTnxH9mZhnDf8Ai/b+fiZgz8TVj8T4PRz0d+w2NjZs0eCOo6jZ+m0dyPLR8Bg9OfE+rM4zhH/9f7dy5ZhcRxTobbPh9HZs7Wxs8TwOobZ+rkfCYPTnxIzOUcH6I/bV0pXE8UZMlUfJbGw2h0zs0aNGjRo0aNGjR+o0c0e/wHPiRmco4L0EftjPxMyZs9W/ktjY6Nho0dJo0aNH6fR5qPg8Bz4n0Zm9LOCf+wj9rZcswuI4p0NtnyOxsdHixSKTpNH6tR56Pc4DnxH9aMvpZwv/AJf2tdKTPxRkuqfyOxs22dIpNH6qR5qPgsBzzf1oyemQweGRH7TbSM/EqTLlqz5Fjrw/2oUI9ro/UCPiMPrzv+t+tGUnwufT9pZc0ws3EVQz5BvR1m2ycYkfrBHmo5o97h9Ucq9Mv9mZvVmH/wAZL2v2dkyzJm4lsptnyFUpHbY2TjdCSR+yUe4xf2RyZm/szP6s4b/xI4DiukT2v2XkyzJm4lsqmz5CrmR3VGkhKqJUybNmzZs2bOezZs2bNn6lR8di/sjnxH9mZyjg/wDxcv4/idNPZ+yLyTJm4kqnR8hWRId1R0pG2xSjYbNmzZs2bPL2bNn6hR7FHu8XqjnxHqcQUcF/4+f8fxR+xryTJm4kqqo+QrJoqmxSOjRs8rZs2bNmzZ5Wz9VoRyQI9zi/sjnxIcQUcD6HC5OuOX8fxR+w6tSZuJLuqPkKtIq2xS2eEkzeQjCf44sCFhg/DjJiZNGkaR0o6UdMnTB0Yzoxn48Q8MH4B4qOizTNmzZs/UiPYI93i/sjnxHozP6WcB/YlvHkl9Uno/4/ietfsCqSM3EaLyVR8hVJF22eLElI6bMXDMnHo6DSPA2bNmzZs2bPLco6UdJy2bP02j5HH/afTnn9GZfTIcH/AOUtdU8Jk6a5JuXwHFq1+vW9GbOkZMtUfG7R4s0Oki8gKR0kRLqsCjHLyUflyn5Mp15B5bPz0f5DP8k/yT/JP8k/yD8yPzI/Kj8iPyI60dR1I2bNnZo0aDxNmz9PI7kdqOaPdT6x6c839aL9Mvrwz1mJenknT4XJ1zyTcv8Aj+JVr9d5cyky5nQz4zqFtikbLsbEtnhJ/tbx4Yk2bNmzZs2bNnLY5hn4sQ+Hkrh2PFkRq0bo6mdbOs/IdZ1nWdZ1nWdR1Gzlo0eJ1HUj9VI5I9zPrHpzyf1r1r0zeseGReloX+0y3juaVTyTcvgOM6l+uMmVSZc7Y3s+L/ItbvaQpCq0VQJDomNiaS6jqNmzZs2bNmzZ5DUseOD8KHhZUHSeIbNmzZs6jqOo6jqNnPqYqR+lEdiPYI9yvXH6c69L9WcR6/8A6j+v8nwjwX6PItrhMnTXP0f8fxXUv1rdqTNnKbZ8U/Bfk8VLYkhSDZdjYkeCPUXgbNmzZs2bNmzZs2bNmzZ5TmWPGh42OTpGjns2bOWzqOo2clbJtM/S6PMR3o9ovXGc36ZfVnE+r9cP/j4jFOXFxWJ4sslrT4XJ1xzTafAcaJ7X6xqkjLxBduj4qqmU8jZ07ehLYkFWVR6iQ6Jxs6DoOg6DoOg6TpOk6TRo0ezcocDlmjpNGjns2c9nJNonKTSZy2fphHko9ziEc839mcSP1w/+M/m+G6sdH9pmnFxSqRnL+P4vpJe1+rm0jLnLyNnxV3MDy3YpNBMg2XY2JG0jxolSjZs2dR1GzqOo2eB4GkaOk6TRo0aNGjRo85whwzRo6TRo57NnarpE5UJ7P0ajsRzR2o5I5o5o9mvXGI55vU4n0o4V7xDW1/KcH+G/R5EcLk6a7eB4xw8dq5/VbpIyZ0jJldHxGwbUqsrojGJAkJBVF0eokVRGNnSdJ0nSdJo0duzZ1HUdR1GzwNGjRo0aNGjRo0aNGjR3uEOGGho0aPJW0TmZNyz9Fo9qj3GM7M/qZ/62cC/9OXEY1lxcXhrFlkpafC5Oqe3geJeKsVrJP6oqkjJnLyNnw/Ut/wCzP/ZeZIUuhI5TIMuyq2JD0iVWRxjUns9mzqOo6jZz0aDRo0aNGjRo6TRo7OhMqaQaNGjR5MZKkjJLP0ej4f8A94zszhl9MhwL/wBuf8twv58Npp1/tMtxUUqjmw4Piaw1w+acq/Ut5EjLnKts+G2OzpqjUyepeScZu7JnRyS2JBT0XYJFUYeEOiToR+M/GPGdB0nSaNGjz9ioVCo2bO7Ro0aNGjR0nSdJ0mmikmPEUmg0aNGjyJupJypiZ+mUc0e3xnZnGZPTL68I9Zuz+c4bpyejtHDZOiu7h8tYq4TiFkn9RXlUmTiGVTZ8K6R1eDoU7PCTxo8IWTK3URoSPQJkQVRVB6GKKzVgxThnv8DSOlHQdB0nSaNGjRo0aPK2bOoVGzZ5WjRo0dI4Q5pFRLKx3Jy0aNGjvmnJGYTP0MjsR7BHtsYjnm9GV6ZvXC9Zuy5VL+V4Z4My8U0cLk6p7sWSsdcFxitfp5svMkZM7Y22fCbHY9s2JNiSQlTFKRkyKZfVlJnSSGepMg2XQ3sG9GLhj2GjpOk6TpOk0aDRo0eRsTNmzZs2d2jR2uUx42i0mPCPaDRo0aO+W0RmJez9Co7EeWjmj22MRzyejGZ/X0rt/kcH58GROarxSfTWOuuebOS8HwHFktUv03kzKTLmbG9nweq1XTI62dI6SPGiZF4kypHWzJmIgQNinYkFMuzliistYMc4p2e10aNGjRo0GjRo8vZs2bNnlNJlYStoeGKLi5NnPRo7k2iMomfS2fLo7Ec0dqOxCEe1x+knOvS/VnEoo7v5jgm79HSMF9FdjOfBcY4MOWci/S7ZkzJGTM2N7PgtUzoSHkmSslUKRtSNuiZPQUtnoXem7rJUSkI9D1JkSCqKrYMx4TZ1HUbNmzZ7XRo0aNGjQaNHl7NmzZs2eR6l4UPqkrHjsvFcmzs0d000RlTEz9Lo9rj9F6c36ZPU4ks7mtr+Y4Z4c68VSOFyHkcNnrFXCcTORfpRvRedIy5nQ3s+B1QoP9ZKylXsSbNJFWJCQk2KUh+BmyJHTV0kIb0epMgy6G9hCdvHKhd+zqOo2bPbaNGjRo5aPN2bNmzv9S8CN1DcxZeGpPFHgc9HdLaIyiZ+gUd6O1Hu8RPp2ZfU4j0s7+Lwznw8XhrDmfijBfVPkY8lQ+C45Mlql+kG0jLnSMmVsbPgFLZ0pC9PBF2VR4smSmkPdCkRMeA345c3jEePKmJEoGy7BeJOI87Zs2e50aNBo87Zs73prJgN1I1FrJgaPFHlxTRNpn6AR2I5o70c0e0x+k+nZm9TP/XIeR/K8L/kYrTi6RFOKh7XNnbwPFvG8Gaci/RtNIy5y8rZ7/ZvYpPBHizWirKsb2TIVR6iRMtilSNlUlNZHkMcKTk3smSUFMuwhOnMqT2ezZs9zo0aNGj2Wzk0qV4WhU0NTayYGPcmzyUyLJez9Jo9pjI9OzOGX+uQ8n+b4NVKKRw99L8rDmvHXB8bORI/RNUkZOILyuj3zaQ6F1MnGeCPUSHSRdlUepMj8Cq2JBMbPQqtGa0p/wBspC0I9D1IkSC6KrYRiPc7NnvNHtNlTNF43JNjU0snDlKpNnkpk2Jn31HYjyEe6x+kenZmDJ6ZDyaW1/LcM8Of1TOHybXazsTafBce4MWSck/oarSMnEIvI6Peukj8h4smNkwkeg2JHgirGxsmdiRVaG2xIRjxj8C78eIyqSZdsRT0epEiGXY3siXbxwoXvdmzZ7rR7W4mipqSbH00ZeHGnL2eTL0TWz9Co7EdyPZ4yDsy+jL9Mvr5WbFGVcfgfD8RSF4PHXVPazt4biLw1wnFxlX6DvLKMnEFW2e8doeRj6mJCRMHoNgkVRVDZ6kyF0eokTLbxxopqV1bM+XRjgQVQlsmQbLsbMeNtpJL4LZ8Bs8+8aZ/tJNFTNLJw400bO/YTYns7mfdEI5o8tAj2mMg7MnoyjP/AG8v+V4b8+H+tUjDfRaOxndLc1wf8g0Ysk5J+/VSRedIyZ3Q3s926SHkNmgSJgSSGwSPQuimUz1EgujWxIxx1EToyUpV/wCxmymOPHlTJkmQpl1s8W4iUfD7PgNnmtF4zbRNFRNGXA0eKO9M2JkWdzPvKPKRzR7KPWPVHOvSvVnE+vmfznB7BnD5NHm8PxF4nwfGzkSez71eSZMnEl5ao929IrIh02c0iZJnQNgkNpFUNjYkJBdbEgx4yUZsiheJlyNvFCkR6DeyJJQXWiq2RDtLSXxez4DZs8upTKhomhPZeOaMuFyduzkmJk1omtn3pHNHNHvZ9Z9Uc36ZPU4k8x+K/mOD/DkfijBfUu1nevB8Hx143g4jHlX3ZtGXiJkycQ2VTZ7PZs2c9Gh2kVkbO1ImRI5pFUUxsbJkQ3oqtkoMWMlbM2VSf+6uslTKSQ3o9SJJQy7PGqiOl/Xbg00TQnsyYlRkxuTt2ckxMmxM/RiPYz6r1R2ZfU4n083NjnLj4/h64bPSIfTUV1LtZ5GO6h8J/IGLLGRfcryzJk4kvNTNnt9M0aPAqiqO6UTINnL0LopjY/EmQp6G9uUJbcwoUbyPiM3SVqVTeVytA3o/s4kSGy7FNU5lSfVtnkNbLg8UTR4My4Ey4cnbs5Jk0TWz74jmgR7pesiOzKHEenncfws8Tjz4qw5aRirpcva7WeThzXjfC/yGzHc2vttWkZeJSMnEUx02e02bPE6DpRzqirGztSJkmTs9CmUxs9SUFPQ3slES6f8AriWKayvic2h6xSurK0gqhLZEiWiq0VTpxB9jqRoVCZUpmXAVLR2pnJMiz74jmjsQI5o9gvVEnZlDN/Xz/wCa4X82JjMFiO1nlYOIyY3wnHzZFzR9obSLzyjLxReSmey2bNi2xSxQJHY6KsbO5IiRI5pbG9FMpjZ6koKehvblGOHReRQsGN3XFZulbWOUnlpBdEoiT0LvR425XSfZWtlSeKFQXCoy4WhnamcpomtnJn3NHNHNCPJR7KTsyhl9PYfzHBOMrPR4rEdrPLw8TkxnC/yE0oubX2S80yZOL0ZOIqh1s87Zz2HSxQKUjubKoqjvlESdiRTKY2Ni8RILofi5RijZmynD4nTz5dKmsaSdtBVEyRIZLJh7+0uRybaFR6mTEqMmOpO1MTBEWcmfd0ecj2MHZkGX6ewpKp/leGfD52J6eOtiPZYeIyY3w38imY8sWvrzeis0Iy8UjJxNMq2z2WyMWa5XDrXTPS/F97GyqGzuRKJk7EhsbGNiWxILofiJER4Zsro4fE6eTIZrWNRLbR6FVsiSJG9FU6cykfa2tlI1oVCY1sy4EypcvtTEE00TSZyZ91RzQjmjmgRyR50HZfpQz2PFYZz4uMwVw+akY600xHazzcWbJjOG/kTFxGOxH1h0kZOIiS+LMnEVQ7bPO2cti2zFgyWLhoxk3gxVWTJS0eQ2OiqO9IiSZOxIpjYymJbEguj1EiZUTkyO3w+HqebJsy2sUY48UN6G9uJJRdJGnYj7dUjR4omj1LhNZcOh+B2qgXgRZ+gEdyPYQI516Uez4/hp4nDnx1iyNGGxHczzouofDcfUmDjMdiaa+p9UmXiJkycWXmpjbPYbJmqJxtkYTDwjK/BhLz3T0eSymVRTO9IiSUdiKY2MpkoSC6PVpC1jluslYcWzNk6nltYoxw9pDeh7pxJK0VW3i4ZVNcPSKmpPt9TsY1oVCZrZlxJmTG5O1MTCa0Jpgz7ojmhHko5I8z/1Ajm/Sz2n8rwi4jFcuaMdEs9sm0YOMyQYP5CGRlij6bvRWSUXxUoycW2Vmpm2ewxxeQx8NTJxY4ISknHTMeFF1iwrNnvIJHlNjoqhs70iJJR20xsbKZKEF0PxEjwxrxusWMzZOp5LWKcceKRVaPGnEnonToj/AFFRORonMVGKy8FFTSPtvqOWjWz0JoKky4SpaO1MPQm9n3FHkI5o7kecvSBHZkPa/wAvwP5IpC8HL3Ms9xjy3Bg/kLkw8djsnJFH0d3KMnESjJxhfE0yslM2efjx5Mhi4W6MfDY5J/FjHkZ4sjGRjK6May8VVGjy2xsqhnchIiSUDD1BsbGNkoQXQ/FyhtY0k28UGa9mS1jnHHikXWj+ziTwknFbbkcmg2KicjQsx/8ATR/jplzUn2yo2Ma0JiZ6mSEzLiaO1MTCa0cmfckc0I8xHlz6QI7Mh7b+b4XppoinLT2Sz3UZrkw8faMXHwyM0UJnz7pIrNCMnFoycZTKy2xtnnxiy1McHTieGwqJ6Yl3orIxvZrZOMjEamJy8Uz1fmUymVR3oSIklHP1CmNjKYkILofiTPi6UJLbw4zNZdqDHHii60JOnEkzVGPBEjQ5HI4HA5HJoEybJymsVFYGVNSfamkyk5GtnoSzY5MuJMuHJ2JiYmJ6E9n3hHNHejzJ9J9UdmQ9tkibn+Y4P8NUjHWmhM95OSpMXG5JMP8AIoxcXjoWSWfMOkVnhF8XKL4xmTiLodNnnziy1McJTmOFxKZmJnY2Oh0GicZGMmTNmjEZLrI/MZTKZVHehIiSUc/UKY2MYkJBdDeyJ26pSl4mHGZ7Mt6McaEjJeiVsidGLA8sxKieejRocjkcDgcmgVE5GicxX47HhZU1J9puD1GtCYmepcGXCNHYmJiZNH3NHNHYjtR5sk+snZYz22bHOXHx/D1w+ZmOgTPfJtEZ7kxcfkkx/wAiRxuNiz42JpnxzuUPNCVcXKL40vi7Y81sdNnnziy1McJTmOGxKYiZk2bB0VRymSZJkS0s/FHmsplUUzvRKIkSOfqFMYMQkF14U9kIqulLxMGMz5NGWzHGkkZLIkS6Vi4ddHk6NDkcjgcDk0Gyb0TlOnHRWGkfaLhM8UNGyaEOTJiTMkOTsTExMTOTPuiOaPZwL1k7LGe343ho4jFxmB4cz8DHQJnwKbFktEcXlRH8hRH8hDI4rGxZIZtHwWzaHkhFcRCL4yEVxpfF0ys1sdM87ZKqq/x85/hkcNiUxMzPPZsbHQ6OSRMkyTJkuMSz5qynmtlMpjZ5CREiRz9QbGwYJBdFPZEl1oXiYMezNk0ZbMUaSLvZjjZw+LqeHGsc+bo0ORyOByOTQKicjR1RQ8UsrHcn2ZpMpOH4M9BMTPUuTLiGtHYmTRLOTPt6OxAhHYgR5kCJOyvRnuP5HhJ4nFnx1jv0cUCYj4TqYs1oni8iJ/kLJ/kUTx8H+XiFxOMWSNdcm0bR7DaG0dcn5YK4jGiuLhFcdOv88vjqZXF2x8RkY8lHUz2EYctTi4W6MfCxJGHFNd2zYNjZySJkmSZFJn4hQU3Vea2UymNnkJESJHNg2NgwSC3outmOdmSz1fD49vLfSst+OKNHoXfU8WM4bEqUpTPstDQ5Kgcjk0bFROVnVFFYj7NcaE9jQmKgcmTGmZMbk7ExMmhAz2zPqaEd6OaO1HmQEnY/Rnuf5Xg1xGPJDmiH4CEfE7Z10LLaFxGRE8VkQuLyC4zILjbFx1n+dW/85n+fR/nn+excf4f55/nvf/yDHx4+PZ/n1p8dQ+MsrisjPz2PLZ1UbZ7KFV1/jZz/AAj/AB8BKmZ8tsdHNImSZEhI4rP1HnNlMpjZ5CIklHNg2MGCQU9F1siTJZ6vh8Tp5a6Jy2Y40eEqm7eDE2+Hx9K9po0aNDkcDgcDk0zZNiyJnRLKikfZKnYnoa2ehNCZ6lwZMQ1o7FRNCZ9wRzQjyUeXPqT6I7KPdfzHBLLFLTh9L8AQj6hs2Rgz3GPgqcYuExyY4x4zZs810NnJIlEolCR4SuJzPIec2UymNnkJESSjmxDGDPUQinoyVsiTJZ6vh8Tp2/xzlsxRobUrxyPhsHUYoUL3Gg0aHI4HA5HIJk5Gf6UPENNH2Kls8ZPBjWhMTCpMmPZcNHYmTRNHJn21HNHNHJHJHlz6keiOyz3f8r/HzcUtEvQmCEfTMc3d4+DzvJ/8f4/4vDm0bPYNjZzSEiUJCRdTjnNkrLXnNlUUxs8hIiSUc2IYwYIG9GStkTsyUerwYnTprFOW3vFj6S6UKZdvhcHgkkvfaGhyOByOTQTbR+Ta6Eyk0fYmmia2NCJYh+JcGTENHNMmiLBncz7MjmjkhHahHlL1MYjss95/L8BTyUtOGeghCPo3if4nFaxfx9OMPA4oMOLFiOWz2TYzmkJEoSEjPlWJW6uhHmNlMpjPISIklCOTEMYM9RCH4LLRC2ZLPV4ce3TWGMlveHH0mS+kw46yXw2FY18Fo0ORyOBwOQTJyH+lFY2j7Dck0NbPQTEwuDJj2XDR2TRFi8T7SjyEc0ckckeV/wCyBHZZ73+b4PxZjo/q0CPoOPh8+SMHAZLMf8fM3/icMeBtnPZ7JsbOaQkShIlCRxOb8Y9tiPMplMpjZ5CIRKObYgYMEHoZbJWzJZ6vFj8W5wTkqurFClZLOE4estYcc4p+F0aNDkcDgcGgm2jrmh41r7BcbE2n6jQmSxFJMuDJjGc0yLJrZ9tRzR5SPKRPrJ2V6e9uVU/yP8dWMZjv/X0ECPm/8XiDDwOWjH/Hyr/xOGPA2duz2jY2c0hIlCQkI4jMsZ6sR5bGymUxs8hEIlCOTEeg2DBIPQy2Sup5L8PGnhgpzw89buolSrvZwHCdRKUz8Ro0aGhyOBwOQVaFezpTGmj69STPGXL2NAmJnqXBkjZU6OaJoitn2hHYjmjmjkjkjykT6o7KPfUlU/y3BVhsnxExHez47bFwvEtYv4+6nDwGOTHw2CK8D32xs5oSEhISEhHE5ljXnMbKZTKZ5CJRKEcmIGcmJB6GWxLqeS9Lxp4oJSwxW81ylK/3zXwPCrEvjdGjQ5KgqBwNGycjP9KHFH11lS0TQ0CYmIuNlwZMejsmiLPtiOaOaO5Hkr0XqhHNnv7lVP8AL8E8V+hP+6TEz5CFV0uE4lk/x1GH+OxyY+E4eK0j4JsbOaEhIlCEhHFZfxrkjzGymUymeQiUShCBghnJiQehls/s8li/2eKB1GFVd5n4RPD4snF3w2GcEfI6NDQ5KgcDkJto61Q5Prtzomj1GhEs2NJmSNGTGNHNMixeJ9vRzRyRyR5M+iJOSPgrlXP8rwLw16CayITPiomrv/F4kX8dWsXAYlOHhsWIUo+GbGdiEhISEhHFZug85jLZTKZ5CJRCEdiGMGIF4GWz+zyWLxeHGZbnDMp5HdTjXBcM8xEzE/KaNDQ5KgqByCbR17OnY9o+t3BLaE9jQSxMMmMuC50c0yLE9n2VHkIR5KO+ifQkQxHwdyqn+W4F4K9DexMTEfBzhy1OLhMlC4Bi4LDrHhxxKlGjR8Q2dqQkJCQkI4nN0HJHmNlMplM8hCIQkdiQxgxAvAy2PxMli8TDjM1rDES7d30nCcElPzGjRoaHBUFQNArNSxy0fWrnZ4y5exoExMLhMuC4Gc4omtn2VHlIEckckeRPoQI+GywskfyvAPC/Q/tKYmI95E1R+HKLhWY+FSFwuMWNCk6TRo+KY2diEhISEIRxGVY59WI8tjKZTKZ2o5IRCJQjkxIZz9RCMlhkvYjDj2ZLnDMp5KicmY4Th44fH85oaGhyVBUDkJto/wBaGmfWaWxrpc0ckyWJjWzJj0XA0c5rRFbPsqPZI7mR6EEnw+SVcfyPAZMdeKa/+wTExHtV4v8AHZOFtTg8fwQRi0ljFAoFJo0aPjGxs7EhISEhCDNkWOG3VCPMZTKZTGd6EQiUI5UyUdnqISMl6KZkvqEjDj2ZaWLGls4fhr4mMUzix/P6GhoclQVA4BUzcscn1ilspdJNA0EsTDJjLjZc6OcvRjvZ3M9sz6MjyECBHJHJHfjCCT4hra/l+D/DfoL/AOw9GmI7dHkJNnTR+MWNH45JgUCgUCgUikSNHyDYzsQhISEIMtrHGSndCPMZTKZbGeQiEShCCmI9BnNCMt6LZddRKMOPZdTimm6fDcInH0PRo0ORwVBUDQm0dSY5Pq78S50TQMExMLjZcFwc0Y7Pes+pI7UI7o9SBHJHw2SJyT/McF0P0f8A5JTExHf00dL24RMI6UaEhSxQKBSJCQpEjQkaPkWM7EISEhIQU1E5sjy0I8xlMtlspnkIlEoRyb0eovA5MEhIy3pXWi66nK2YcezLknEox5cxw2GcMfR9GhoclQVA0JtHXs6T6sy50S9CezkmSxMqUzJGi4GjniyH3BHJHJHdj9WQI5I+HpKl/J/xvQeKfhkPRyzZMW5UPbxmp1/r1ctHSdIpFIkJCQkJCRo0Gj5NnYkISEhCQeCXE5PyUI8xlMtlspnkISJQhHL1aRyYJCMl6MlaKe3K2YMWzNaxTwvCVc40oj6Vo0aHJUFQOTxR1Gj6tciZL2ckTQmNbMmMuSp0c8d6E9r3jPn2eWjkjyEd0+rJEckfDbReSJHxGE4/hcOTL/h6eSMDMfRjHR1M2ctGhISFIkaEhIUikSEjlo+ZSEJCQhHLisvXQjzWy2UymeQhIlCQjl6uUDOSQZK0sl6Ke3K2YMWzPk0YeE8fp2hoaHJUFQODxQqPBn1W4ETRzliZ6mTHsuS4OcX0kva+wo7Ec0c0diO6P7CEIEe/2h5JR+aB8TJfFj4qi+Itjy0VbHR1Gzs0JGjRoUiQpNCQkduj5pCQkJCEgRxeXR57KZbLYzvQiUSjn6uUDGCQi66VlyDe3M7MOM63meDBjxL6loaGhwVBUGhUeDNH1O5CaOaYmFwmZI0XA0corpcUqX21HJHkT/YQhDPc7PySPJOvzl8QPiKHloeUeQdjo6hs2Nmzs0aNGjpNGjRzRz0Gj5tCEJCECOIyLHPq/OZTLZbGd6ESiUI5PxJRzZKC60s2QfiTJjhJQq4h44jGvqrRoaHJUFQNaFTR4M+p5I2E0c0yWJlLZkx6LkpHKW5cV1L7ggR2/wD6ESI5I8/aLuZlcTiZec/Mx1keT8ljfi7HkHY7Oo6hs2dRs2bGztSEjkju0JGjQkGj5xCEJCEcslKIpu6EebRbLZTO9CRKJQhA3slHNkoRT0s+U9SJElCxYnmqdJc9n1TQ0NDkqCoGhM2mfUrnYSzmiWJj8TLjLkqTknp466lyZ9nQI5I5I7H/AG5QSckd+0XczP8AlYS+Lxqf84vjacriM7FkzsWMmEhINjodDodDodGzqNmzY2bO9I5JGg0JGg0JGhISPn0IQkIRybUznyPJQjzaZTLZTPISJRKEIKZKObEhFPpWfLs9SJK/+pYcbNnfs+p6GhoclQVA50b0Jo+o3PUejT0JnOWJhlx7LkqRgnp476j7QjtQjupeK9CBHJF8Riiv8vAZeNiT/PMvGXR/lZi8+Wp2zbCYpk4iYSEjQbHQ6GxsdDY2NmzZs2Nnfo0aNCRo0aNGjRo0fQ0IQkIRz4rL1MR5rKZTLoZ3pCRKEhIKZKEcmJBdKVxGXZ6mONv+pjnpPN2fUdDQ0OSoKgcm2hUmfULlUn/q14CZzmhMMkJlzouRoF4GK+o90z6SjkjmjkgR2WT6EEnJHek2TiJiUCRy2NjY2NjYwbGDZ5GjRoEjQaNGjkjmkfQkCQhCOXF5OmBHmsplstjO9IRKJQgpiQkcmLxEU1E8Rl6mlsxxs1/rCUTs2bOew2eTs+oNGhyVBUDk8UKkz6fcqk9wyWc5YmFyqMkaLkaOWK9r3TPgUfFI5I5I7shHoQIGI7Zl0TiQkCRy2NnJs2M5NnJnfo0c9HNI56OWj6KkIQjllv8AHDbb85lMtlsZ3oRKJQkDehEo5MS2IulE8RmduZ2Y8exJ9Xds2bNnPZs79mz6e0NDRUFQVB4oVH06p6k9wyWc0yWJlLZlx6KkpHLFk2e6Z9CR5COaOSBHPIvDH6EkgxHOU24xHc2bOTObGzmzt0aOWhI5pHNI0fR0IEI58Rk/JYjzWy2Wymd6ESiUJAz1IRyZ6iMlrHOfK8lRJix7JXgaPJ2bNmzns2bO7Zs+m6GhoqCoKg8UKj6bS2nuGSzmiaEeplxlyVJyxXs+bR8ajkgRzv0x+hJIhnOMQlo5aOTZs5sGcmd2jRo7NCRy0aOWjRy0fRUIEI58ZkPPZbLZTPIRKJQkIH4uEcmLxDLc4oy5KyVEmLH4L08/Zs2bNnLZs2bOzZ9O0NDRUlQVB4oVH0ykqTTxslnZNCYZcey5KkYYsmz6uzy0COxHdk9MfoSSIYRDoiFJ2tjZ3s5s8nRo0GjRo5aNHJH0RAhAhHPicnRPJHmMplstjO9EolCEFMiTn6hnyThnJdZKxwYsej2WzZs2bNmzZsNmzZ2bNn0zQ0NDkqCoPFCo+l0lSaeNks7JoTDLj2ZJ0XIwxXs5s9qz6EhHkIEdiOVemP0ESIYI7WzyWc2dujRo0GjRo8hH0ZCECOeSlE3TuhHajvplstjO9EolCJQUyJPQGeojicyxKnWSsWMxx0nuNmzZs2bNmzZs2dmz6ZoaGhyVBeM00Kj6U1tUnifqSzsmhMMkKlkjRUjQYsmzmz6kzsR5COSOSBHKvTGcoEM9izsZy0aNHPRo+oIQhAjnxOT8l96O+mWy2UMGdiEiUIlBTIkS0hnqI4rOsS8aeHFsiFK95s2bNmzZs2bNmzZ2bOzZ9GaGhyVBWM00Kj6S/FUnjfqJnZLJYXO1lx6KkaDFZzZ9XR2I5IECOSEcr9MRygkZ7fRo0GjRo0ctGj6ahCQgRz4yzkjuZ20y2WymeRJKEiUFMhErQxi8RHFcQsaSdPhsPUKVJy0e/wBmzZs2dRs2bNnZs+lNDQ5KgrGNNCo+kPxVp4qT6kmIZyl6JYUtmbHoqRoMVnNn19HJHYgfpHrygkZ7Jndo0c9GjR9OQI5I58Tk6J89lMtlMZ3pEolEoKeiVsiRjZ6iRxfEErb4ThxJJdujno95s2bOoVCo2bNmzZ9NaGhyVBeM00Kj6O1tWniqWqSYmM5J6JYNbM2MqRoMV7ObPraOSBCOSEIH6R68pEe30dmjRo+oIQjkjnVKZund+cymWy2M70SiUShFMlbcSMbPUSOM4jZih0+H4eYn4vZs2dR1Co6jZs2bOez6RoaHJUF4xpoVH0Z+KtPFUvqS8BMaOSeiaOWbEVJSDFezmz6ohHYjsQI7o/tygR7rRo+pIECEdnE312IR3M7aZbLYzkzsRKJQkIbF4vHINh4TPE8Q7OHw1keHHOKPYaPf7NnUKhUKhUbNmzns+jtDQ5KgvGacnUfRWk1SeK5fUITGhAvAijlmxFyUj0eKupfYUckckCD/APXKCTkz2uj6ogQhHbxeQ5I7Ed9MtlspjO5EolCQkNnq8chTB6meJzvLXCcM8jlKV5rPhdmzZsVCoVCoTNmzls+jtDQ5KgvGOWhUfRKSaaeKpe0JjQmHoRRyzY9lyUj0eOupc2eaz6MjvQIECBCN/wC/KST26PqiOSOSOee/xx57ZbLZTGd8olCRKGf2eOT0KYZbnFOfLeZ8Fwp7HR2aPgdmzZsVCoVCoVCZs2fSNDQ5KgvGOWhUI+hUuqfHFSewTGhM5RRyy49lzopC3LmupcmfXUIEckcl/wCVBJIj2qPqiOSOSObellrrvkjuZ2MtlstjZ3yiUSiUD8Xjk9CmGa5wxTvPk4PhliTPZ6OzR2M99s2bFQqFQqFRs2bPo+hoclQXjHLQqPoVyqXjiqXsJY0I5RRyyxtZI06Qv9XL2vYM+jI7EckckckCH/5ECJEe0R9VQIR3cXk2+SPMplstlM70SiUSgp7MciWlTPU4nMsSxxl4jLw+GcMe30aOejs0fAbNioVCoVCoTFRs+jtDkqC8Y5aFR9ByQrX+2K09oljWxeByijlkjqWWNFIluWmmvhkfHo70IQIECP8A+iBEiPZo+qoEckdnEZOiPPplstlM70SiUQgpmOCVpUz1OKzrEuE4e89wpifdaNHfo0eUz22zYmKhUKhUKjqNhs+iNDRUF4xy0Kj6BkhXK3jtPYSxrZ6CDHRyyR1LLGnSIrpa8VyZ9YRyRyRyQf8A9JOUiPZI+qoEIQjspqZuuu+SPLplMtlsZ3IlEohBTMc7JWlTF4nFcTp8BwboZ77R5Gj4LZs2KhUKhUKhUbDZ9DaGioLxjloVHz+bH1zLcUnsEylsXgJhjo5ZI6lmx9LpEV0vm0eYz6KjsQI5IECCv7T6cpEeyR9XRyR2cVk6q5I7mdjZTLZdDZ3IlEohBTMc7cTpUxLZxOd3XB8FGOeWjR7PZ5uj4jZs2bFQqFR1Co6jZ9EaGioLxjhoVHz3EY+ucdOWnsEylsXg09hFHLJKpZsbl0jFWnzaPpjGeUgRyRyRfrHpygk8xHYj6uhHdxOTonyWdjGy2ZKGzuRKJRKPQpmOduJ0qY9JXkycTXC8Li4ee7R36NHl7PJ0ctGjs0fDbNioVCoVCo2bNn0FoclQXjHDR1HzvE4uoxXoXiCZS2LwE9hjs5ZJVLNj6XSMdnNn1ZHJAhHJF+uP05SSewR9XRyQjnTUzb6r5I7WdtMtmSimd6RKJQvApkT1OJ0qZTUzjnJx2TDhx4Z9lo5M8jZ5mjt0fBbDZy2JioVCoVCo2fQmhocF4yoaOo+c4rEYbOSZS2LwaewijlknqWbH0ukYq2c2fV0I7EIsx+nKfWRHlo5I+qI5IECOzir6snJHaztplMyUWzvRKJRK0UyU6eOdKmZsk4p4XBfFkKYjzdHktDPJ2eW0fEbDZz2bFQqFQqFRs2fQNDRUl4xw0Kj5visXS8NnJMpbF4NPYY6OWSepZsfS2iHtcmM+oI70ckCKMfpykkR5yPqiBCOSOzicnSuSO5nY2UzJRbO9EolErRTEnTxRpUzPknFPD8L1GzZ7nR7XQ0aOzR8Fs2ctnLYmKhUKhUJmzZ8/oaKkvGOGjqPmWtrPjeOsV7BCZciehPYzHQgyT1LNj6X6NPa5M8tnz7PJRyQIRysxenJEiPKRzR9VQhHdTUzb6q5I7WdjKZkouhs7kSiUShsW6eKNDZlyPrw8PGOuzZs9w0eRs83Ro79DPf7OWzZy2bFQqFQqNmz59oaKkvGOHIqPmLnqWWHivFewQmXIvAl7GY6EGSFSz4+lp9L9Tkz4RHxaO9COdGI5yI81H1NHJHkcVfVfJHaztpmSjJRTO+USiUNi3TxRopibyvhcE4J79mzZ7PR5uzZ5mjv0e/2bOeznsVCoVCoVCZs+e0NFSXjHDkVHy+WFc0njvHWwQi52J6cvYY6OWWOpZ8fS8b0c2fSmdqOaECOSCvTEc5EeSj6yjyOJydE8kdrO2mWzJRTO+USiENn9nix6KZ0VxE4onHj8vZs9no0aNHPR37NntdGj3mzZ37NiYqFQqFQmbPnWhocl4xw0dR8txGL8krcVFbBCLkT05e0zHRyyx1LNDl46ObPp6OaOaBBXphEcoJPIRzR9VQIQjsulE03Vd7O2mUzJRbO+USiJG9H9nijRTPx1kv2GzZ7LRoaNHPRo79nttHvdmzyNioVCoVCo2fO6GipLxlQ0dR8rxmPaitOXsExFyS9NPaMdHLNj6llhxUVtc2fFM+DR2oEckP0xCOUknmI+qIEd/EX13yR5TKZkouhndKJRCG9H9nhx6MlqZwQ2/Z7Nmz2LRoaGjzNmz5LZ5exUKhUKhUbPnWipLxlQ5FR8pxWLRirRLBBkkl6afUvQx0cuIx9SpOKl7XJn1ZAhDMQjlJJ5aPqSBCPI4rJoEI8plMyUXQzuSJREj8D+zw4zJXikkvb7Nmz2GhoaGhnmbNnPZ7DR73Z5WxMVCoVCo2fOtDkvGVDR1HyT8Vnx9FYqECC50S9C8V6GOjlxOLqXjFepyZ9OR2oEIQzEI5SSdyOxH1RHkZbWOfFtCO1na2WzJRTO5EoiT0X9nhx6PUw4+g93s2bPYNDQ0NHLRyZz2bNnttGj4jYqFQqFQqNnzjQ5Lx7KxtHUfI2uqbnorFQIR6lrRFaPVehjrZy4rDtS+l82fU0CEIMQjkhHcj6wjyctdd8keVTLZkopnciURJ6L+zxY9LJ1sXge/TNnsGhyORo0c2ho7NmzZ8ns2eXsVCoVCoVGz5tocl4ysbR1aEfH5o6l4y8dHJD8SloitP1XoY62cuLwkM5s+qIEMxCOUiO5H1RHJAgR28XfiIR5TZTMlFs75REnov7PDjUTL618HsTNnn6HI5HI0aOTRo7NmzZs+T2dmzvTFQqFYqEz5vQ5LxlY2jZ8fxEbSenFbOSGtqlp460MXg4rYPxOKxacPa5s+DR8ajkhBiEckI8lHaj6UjkgR35r6IEI7WdjKZkotjO6UROz+q8aeHH0KpVr4fZs2ee0ORyNGjQNHbs2bNnlaPiNnmqhUKhUKjZ800OS8ZWNo3o+OzwQ9OHsEFLY/B46GJ6cVsLXUs+N47XivqiOSOWIRyQjuRyR2o+mo5I7W0llrrsQjyqZkouimd0oidi/1Xjbw41CW9/F7Nnn6HI5HI0NBo7tmzZs+S2ebsVCoVCoTPmtDkvHsrG0bPjKW1knpeOtCYJiLna9DHQyXpy9hllVNJ475s92z5BHahHLEI5ydyOaOaPpqPJ4u/EQkeVTLoyUUzulETsX+q8brFjWNfIJmzz2hyORoaNGjno5JmxM2eZo+T2JioVioVGz5nQ0Xj2VjaN6Pi8s7TWnjoQJiMk7PR462MitEsOIx9cztPmzsZ9LRyQYhHOT62gR38RfRHJHlUymZKLZ3SiJ2L/VLeSscLFPyezZs85ocjkcjQ0NHPRy2JmzZs8vQaPhNnm7FQqFQqFRs+Y0OS8aZWNo20fFZpPQx0ckGWRPTl7DHWhBxeLZL2c2fBo+HRzRyQYhHOTzUfSUckCO9tJZKd0I8plMyUZKO6UROxf6qVWSolY18vs2bPM0aGhyORyNDR2aDYmJmzZ7VnxexUKhUKjZ8xoaLjZWLR4o+B2d+WSWQzkgyyTWnL2jFRy4nH0P1ObPpSO1CDGI5yI8hHNH0tAgR3cVfUxCPJZTMlGShnakROxf6qJrLS6Yn5vZs7tHe0ORyORyORo56OWzZs2fQdiYqFQqFR8xoaKjZeI8UbPdbPLZa04ZL2CEeqyTpxWj1RjoKW1kjovmz4NHxaBCMZJzkRyR9VR5PE30zyR5VMyUZKGdqREi/wBVjh5X4Kfn9mzt0aO7Q5HI5HI5GjR27EzZs8zR8Js2efsVCsVio2fL6Gio2XiHtCZ8La2PwMdCBCKW1S08VDF4OK2GaOqfR82djPbM+SQgkxknNHNHaj6UjmhHkXSiabqkI8qmWzLRTO1ESJdCxY+sbPoezZ5rQ5HI5HI5NHJnPYmbPM0fC7NnnbExWTYqEz5hoqC8Q00fC2gx0ckIyTtejxUMmtOHtHExs7GfSUdiCSCTmjmhHYj6ajys+TrrkjsZ2NlMy0WztREi1CxwVXUfR9nkaOxocjkcjkcjkaO3ZsTPK0aNHfo97s2efsVCsVio2fLtFQXiGmj4NlIRDOSYjLIvBw9pmOtCZ6meOl82drPpCESQSc0c0dqPpiBHkcVfhyR5LKZlotndEiXSsUpDbb+lbNnfo0djQ5HI5HI5HJ3JiZs8nRo0aO7R73Zs9gmKhUKhM+XaKkvEVLR8ExkMlnJMM0kVprxTMViLnqm56XzZ2M+iI5oIIJOaOaO1H0tHlZK6I9WhHazspmWi6GdsSJdJM9J9P2bO/Ro5tDkcjkcjkcjR27FRs8rRo0aO3Ro95s2bPYKhUKhUbPltDkvEVDR8CwhiBCZS2sk6eOg9DFWw4iNrsZ2M+eZ2I7EQQSc0c0ckfTkeVmvroR5VMyUXQ2duOdkrpMf+j+p7Nndo0c9DQ5HI4HI5HJ3JiZ5WjRo0dujRo95s9imKhUKhM+W0OS8SLxtHwFCIZyTEzJO0/B4qGS9PHW0cRHTXNnaz6GjmiCBHcj6ijyuKs5I8mmZK0ZKGztxxtpdKnwn6vs2d2jRz0ORwVBUFSOTR27FQmeVo0aO7Ro0e72bPYbFQqFQqNnyuhyXjTLxNHoe+ZLIZyliM0Ho8dbTMdacszT1Q/Xmz2bPj2diOaMZAjmjkj6ggR5GWuiP/AGI8ll0ZKGztxxt45PA+tbNnfo0ctDkclQOCoHI0duxMTPK0aNGjt0fIJioVCoTPldDkvGmXiGmj30MRylnqZo0Q9NPaZhsRxMafYzsZ9CR2YyBHNHJH09Hl5b67EeSy6MtjYzsxxsU6S8D69s2d2jRzaHI4KgqCoHJy2bOWxM2eTo0NGjt0aDR8bsTFQqFRs+U0NFQmXhKlo92xEM5yyl1LJOniofiLweKtrIuqX4PmwZzZ9CRyRBAjmjkj61xOQEI7Gc2WzLZTGdmONkob2fYtmzu0aOWhyVBUFQVA5Gjls5bFQmbPI0aNDRo7NGj4/ZsTFQqEz5VoqEzJgKhye7klnJCMs7T8HioZjrTl7XFQdjO1n0REECOcnJHJCPqua+iRCPJpmWymM7McE6S+zbEzZ26NGjlocFQVBUDgcmg2bOSoTNnk6GjRo7dBo91s9nsTFQqFRs+U0VJkwpl46R7hiIYjlLEZ4F4OXtGCx/7LLPTXYztZ84zuj1gkRzR9QQjyW0ldO6EeTTMtFsYznijYkfatmzu0aOWhyVBUDgqByNBs2bDYqEzytGjR26DRo+A2ecmKhUJnymhyZMKZeGke3YiGckIfiss6eOgT08VbXExtdrOxn0FBiJJEcpOSPpqBHk8Re6QjyaZkrRkoYznig+37Nndo0cmioKgqCoHA5NBsTOSYmbPJ0aNGjs0aDR8Bs8zYbFQqEzZ8noaLxJmTA0NNHtP/AESxHJEmadr0eNjMNaa1U5o6K7GdrPdo+GwkkiOSPp6PL4i+lCOxnZTMlGShjOeKBH3LZs7dGjQaHJUFYyoKgcjkNiZsNioTNnk6NGjt0fBbPM2GxMVCo2fJ6Gi8aZkwFS0eyRQiGc0z1WeNOX4rxRw9nEzuO1n0ZGIkkQI5o5o+jo8u6UzTdUhHkMujLYxnPFB932bO3Ro5OSoKxlYxwOByaDZs5JiZs8nQ0NGjs0aDR8fsVCoTNnybRUJmTAVDk9ghhJJyRJa6ptaeNjJenirqnOum/KZ9Akx+kknJHej6MjmjyOIvroR5DLZlsbGcvUxwfe9mztaNBoclYysZUDgcjQbEzYJiZs8nQ0NGjs0ctHxmznsVCZs+T0VCZkwIvHUnnoYQzmiTPG0vBy9pmC9PiF1R2s7WfPz64/SSSTR9PR5COXE34IR2M7LZlspjOXq8caPv+zZ26NA0VBWMrGVA4HJoEzYbFQmeToaGjR2M0fJbFQqNnyehyZMMsvDSPOYIlnNHqs86eNh/7xPqjKtV2s7GM+exrxgkkg+no8hHLLfRAhHNnZTMtlMZy9XjnR+g+oTOzRoNDkrGVjKgqByNAmJmw2KhM8nQ0NHZo0fJpioTNnyWhovEmZMDQ00eWhhIgQIyztUtVjYzh61XErZ5bPnsKEIxI+oo8lvSyV10I5s7KZlstjGHjTmVK/Q+zZ2aNA0VBWMrGVA5HJoNiYbExM8nQ0NGjno0fAo9imJiYmfJtFQmZOHLx1J5TBEnYjiJJfiejX+2N+vaz6Hh9ER6wvD6cjmjtRy4i9sRzZ2UzJWjJQxh405XSv0Xs2djRo0OSsZeMqBwORyGxM5Jio2eToaNGjno+B2ex2JiYqNnyWhyZMEsvBUmjypECBGRbVrVY2M4ejMtV3M7GfNsheMIkxrR9YRyz30yjsZ2MyUZKGMEnbWkv0fs2c9GjQ0VBWMrGVA5HI0CYmCYmbPJ0aGjRo5NDR8Bs9lsTEzZ8m0XimjJw7KmpO1DBEnJHLiZIYS9O/GfpGH1RigR9NQjy7pTNN1Qjmzmy6MtjOUp2/RfpPqNnPRoaHJWMvGVjKgcjkNmzlsTNnk6NDRo5aGjR7/Z7PZsTNnyWioTMnDIvFcnYzlJyQIyLarwqGMx/wC097OxnzeFGHGfT0eSjllvroRzZ2XRlsbGMieo/TGzZz0NDQ5KxlYyoHI5NGxM2CYmbPK0NGjloaGjR8ls2bNnybRkwSy8FIa0M/8AXKSQRz4ifHGwxPTr+3cztZ8zPrw8i9BH0xAjvRy4m/ERzZ2WzLZTGNkw2/051CZz0ORyVjKxFYyoHJo8RMTDYmbPK0aGjm0NDRo+T2bNnyWi4TMnDDioKOUnJHLKtr0qfT0daO9nYz5nBPU8cqV9OR5KOWe+ldrZ2UzLZTGN6Mcn6g2zZzcjkclYysZWMcDk0CZsNiYmeTo0aNHLRoaNHyGzls2bPk3KZk4eaMmC5PQkQI5f+s608bGf/nvZ3M+X4OD6chHkI5XXTNN1QjkzspmWynsYY4P1JtnUbOTkclQVjKxjgcnSeJs2GxUJmzydGjRz0NGjR7HZ8Ds2bPk7xzRfDHTUghHLiF4T6/8AqfTyGdjPl+FxdTS0vpqPKRyzX10I5M7KZlstnKJ6T9UbZ1Gw0OSoKxlYysY4HJoNnJMVGzydGjRz0NDRo+U2bNnyTReFMrFSEcq8Va1U+i9fOYz5SE3WCOmfpyPJRy4qxCObObZlrRdbBLZE9J+rdiYNDgrGVjKxlQORyaZs2GxUJnlNGjs0aPltmz5OoTKxmmg4heMH/vyWdjPlEcLGl9OR5Mo5Z76J7Wc2ZL0XWxi/2aSS/V+g2Jg0isZWMrGVBUDgcnibNgmKjZ5OjRo56NHy2zZs+S0OEZ8La6al8kd7PmeGwtkrS+mo8mUcrromm6oRyZzZkrRkrbZE7Ekl+tdioHKZWIrEVA4HBUDlhsNioTPJ0aNHPRo9ls+E2bPk6lMycPLKw3II72djPLZ5SPd8PG3jPpqBHcxCOWa+uhHJs7MlaMlbGY56j9dbZ1HgOUysReJocDgcDgaaNmw2KjZ5OjRzaGj2WzZ8Js+UrHNFYCsdI7mdjPkcUO6xY+lfTUCO5gkcuIybEI5M7MlaMl7bZjjR+vdHibNocSysJWNocjgrGVDPFGzYbNnk6NHPRo9ls2bPg9mz5Soll4CopHNnYz5DFiqzBOl9OR3sJRyz30pHNnZdGS9lMxQfsHR4m2dSKiKKwFQ0OSsZWIctGxUbNmzZ5OjRy0aPZ7Nmz6zWOWVgKx2hnazy2fBcPj66leCR9NR5Mo5XXTPi2I5M53Rlvb8W4jpX7F0aPE2OIorAVDQ4KxFYzxQqEzZs2bPJ0c2ho7Nndo0duzZs+tVjii+FLw3Izkz26Ee0lbeHFpJaPPR86gR2sEIP/WW3dCOTOdvRlvZKdvHChfsrRyqIZWErG0VjLwlQ0baFQmbDZ5Ojm0aOzZ5Gjt2bNn1qscUXwqLwXJW0e4R7OZdPBiUJI+moEdrBCRy4jJtiOTOd1oy3siXbSSX7P0FdA8SZcF4UXhY00KhUew0aNHNM2dmjlo0duxM2fUNnk1EUXwmNlcGXw+SRpo+HmNnD4dL6cjvZylHLiMnSIRyZzutLNezFHUftTpRouToLxovAVjpHihUbPM0c9Gjns2dujQaO1M2bPqWzyaxwy+Ex0ZOCtFYckmmewR7BSyMTMGLpPpyEdzOUo5Zb6JbbfNnO60s17cYT9suJPxIyYi8KZeAc0jqFRy2bO3Zz0aNGjRo0GxM7tGjR3bNmzZs+K2fC7NmzyKxY6L4SGXwdFcPkRU0jzEI8xGPF1E4UdKRCPp6O5jCUcqalZK66RyZzp6WbJt4sej9uvQ8cGTh0zLwxeGkeKFRsNnUduzs0aNGjRoNiZ26NGjRo7diZs2bPqezZs73EsvhsVFcFJXBUVw+RDx2jTNM8/TFjoWGieHZOFISSGyJ2fVmMJQjlnvrYgZzp6MlO3hx9J+4riaMnCpmXhWisdSbNnJMTO1M7NGjRoaNBs7tDRo0d2zZs2bPquzZs2dzUlYcbPwYx8NjZXBwPgkPgqHwln+PZ+Gz8Vn46Fgpn4LPwUfgoXDsXDGPEpNINjYSj6ejvYIlHLibEIGM5U9LJTuscKF+5qxxRl4OWZeFuRzSNnLYmdqZ26NGho0eToaGjR3bNmzZs7tn1PZs2c9mzZs5eB4Hds2bOUy6EtH05AjtZylHLPk6UhHJnKnpZKd1jhQv3VeHHRm4JGTh7ge0bDYqEzsTO/Ro0aOzZ2aNGjR3bNmzZs2fZdmzZs2dkTs9F9QR2sYQjllvol7bRyZyp6TdZaxQoX7t9TJgx0ZuBMmDJB4hsVCo2GjytDRo7Nmzs0aNGjR2bNmzZs2d2z7Il4paPpyO9nKEcm9LJbukcmzlT6V45qSSX7xemZOFx0ZuBaLxZINmxMVio81o0duzZ2aGjRo7tmzZs2duzZ89o5aPfTO3MqT6ejuYwlCOWfJ1tCBnKmpXjlpJJfvVpMy8JiszcDclRcmxMVCsTPM0aPL0aNGjRo7tmzZs7dmz6Fo9ykT4L6egR2MYJEo5cTYhAzlbUrxyOdJfvmpmjNwWOzNwOSBqpExUKxUebo8zRoNGjR3bNmzZz2bNmz6Ho0ez0TOj6egR2MYIhHLicjmUhAzlVKV42/wB/VEUZ+AijLweaDxQqJsViZ7HZ5ejRo7tmzZs7Nmz4vZ8SlsSSPqzGcok5Zr6J8W0DOVPpTl2/+Arx47M/8fLMvDZsZvQrJsVHsNmzzNGjR3bNmzZz2bNn1FCPp6O9jCJOVNTNPqpAxhVKUk2/+BsmDDkWX+PMvD5sQqJsVm0dmzy9mzzNGjR3bNmzZy2bNmzZs+lpbEtH1ZjYwhHJmWnktAxg3omXv/grNw2HIZP4+0ZMeXE1ZNio7Nnl7Nmzs0d+jRo7tmzZs57NmzZs2fIbPapbPQ+oIEc2NjCFslaOWfJ1tHJh47wYljmsUsvA0VLT/wCCnpmXhcOQzcBkkfXDnIKzZ2bOzR27FRs2c9Gjv0aNHds2bNnLZs2bNmzZ9ClH1imMJRCOXE5RCBh474bEsc89FYZavBSGmj/gqpmjNwOKzNwebGdTROQVHZs2c9Hbs6hUJmzno0d+jRo7tmzZs2ctmzZs2bPnpWz0PqCBHZTGC8SJOWfJ0JIQMMcO6xwpnvaTV4JZeGkaP+Crx46M/wDHxRl4fPiFbQrO3Zs5aNBo0ctnUKjZs56NGjv0aO7Zs2bNhsNiYqFRs+aidn1FAjsbGwRjk5Zsn45W20DDHDuscqJ8uomi8C3WKkf8F3ix2Zf49F4s+NqxUjs2bO3Ro5qhUbNmzno0ctmzs0aO7Zs2bNnLZs6jqFRs+WiT6wxsYY5OV0om666QNhw+LqPYVE0XgKipP+C82DFlWbgGh488Cs2dmzZ2tDRy2bFQmbNnPRo5bNnZo0aO7Zs2bOezYqFRs+ShH1hlM5Y5EDellr8loGGHC9+0rFDLwPVRUn/BeXhsOQy8Bkl3GbGKjs2bO3Q0aOexUKjZs79ndo0duzZs2bNnLZs6hUdRs+NlHwTPlWUzlEko5Zsv5BAw4fFo9xWKWVgZUUj/AIKfir4XBRl4CkZJyY31I57Nmzt0duzZ1GzyNmzt0aO7Zs2bNnLZsVCo6jZs+IiT6wymcoWyVo5cVfUJAyU6eDF0nvKxQy8DKikf8Fepk4fDZm4CkVGWTZz2bNnmbNmzydmzs0aNHbs2bNmzls2KhUKhUbPhJnR9FR5iO6mMJWyJ0cuKy6JQNkp08ONQvgKxQysDKipP+C8/DYspm4HJJePLB4HZs2eZs2bNnkbNnZo0aO3Zs2bNmw2bNioVHUdRs99K2JaPrDKYwS2Y5OWfJ+NIGSnTw41C+ErFDKwMqKk/4K9TLwuGzJwOSXkx5Mb9ps2bPI2bNnPRo0aOzZs2dRs2Gw2KhUKxUKjZ7mZPqaO6mMEY5OWfJ+KVtsZKdVhxqF8RWKWVgZUNH/BebhMOQy8DkkcWj2mzytmzZ2aNGjRz2bNmzZs2ctmzqFYrFR1Gz2kyfU0dzY2cscnK6US26pDMUO3ETJ8ZWKWVgZUVJ/wXk4XDby8DaKm5fwGzZs7NHSaNHLZs2bNmzqNnLZs6hWKzqOo2eekfWmymcsUiC6mJqqy2hmKHdRKlfIVihlYCoqT/AIKemZeGw5Fk4G0ZIvGfAbNmzZz0aOk0c9mzZs2dR1GzZs2JnUdZ1nUdR1GzyZPqaO5lM5Y5EtB4JZL/AC2kNmKHdRKlfKVjllYCsdSf8FPxV8NgoycCy8eSDyNGjzdnk7Nmzs0dI5NHLZs2bNmzqNmzZs2bNnUdZ1io6jqNmwQkfAbPlUc2UzljnZK0cs+T81JDZjxVbiVK+YrHLKwFY6Ro/wCCr4XDTzcCZMWSDyNGjzdnlbNmzno0dJo7dmzZs2bOo2bDZs2dR1CoxpsNnvdmz4ZHs2XRyidkLRy4nJ+RyhmDF1HztY5ZWArHSNH/AAVl4fFkK4DwyYMsHkaNHlaOezZ5+jRo0dmzZs2bNiZ1GzZshOnjxqRsNmzZs2bNmzZ5OzZs2dmzZ8ujtZdHKJ2ROjlxOXxidJmDF1P6DUTRWBFYqRo/4KyYMNmXgTJhyweRo8jZy0aOez2GjRo79mzZswYXQtQmzztnLZs7dmzZ8+y6OULbxzo5cVlaMcqUzh8Wj6LUyy8CZWGkaP8AgrJhxZFl4FGXBlxnsdnLR27NnsdHbCdVhwTjHR9VR2stjCVsxzo5cRl6VEhgxaPpNSmrwyy8NIaaP+CsmHFkV8BJk4TNA00e62bPZTDbxYFI2fVUdrLYwXiYoOXE5fxqUJNvHiUn01pMrDLKwNFS0f8ABVRFmXgcdGTgs0lJo5bOWjRo9ns2bPMw4GxKYX1pAy2Nh6mKDlxGVYpiXtLbxQoX1KsUsrAVjpGj/gmpilfBYKM3AZEZMeSHy2ctGjR7XZs7seN0Y8UyNn1pAynoYephg5Z8ixTKbqZpmLGoX1aomisCKw0NM/4JemZeDwWZf460XhywzZs5aNDR7XZs2SmzFhPCTZ9aQMp6KZyxQIMtrHC6rrFDtylK+tOUysMsrA0VDR7XR+9MuDDkM38cjLwufGPaezZz0aPZpbMWBsiJgbPq6O6mU9nLDAloMlTjj/bLeOOtykl9feKGVgKxUjR/wTkw4chm/joby8BnkuLg2bOzR58psw4D0TZ9eplPZyxQJaC6mJbrNcY6olKV9jqJorAisNDTR/wTUzSzcDgszfx2STJiyweJs8/Ri4ZsnHMjZ9dQUynsYYYJWgulE06y3hx7PtGkVhgrhysdSf8ABL8S8OK1l/jsVGX+PzSXGSHs8vFjqzHjmBs+to7KZVbOWKdkTpF0omm8t4cez7bUTRWBFYbPE/4JaTMnCcPZl/jS+D4iRqk+7HLp4uHlHobPsDZdbOWOdvHOkU1M1TzXhx7PuLSarDLKwNFTUn/BVTNGTgcFGX+NoycNng9BLZjwMjGpGz7C2XRyxzt450htJXTz3gx9J92rHLHgHitH/BeaMNiwY0PHRSpH19A2XRyxzt440uWS/wA9YMej71UplYZZWGkVNI/4FbLYhI5OIY8ElYGPHaPrDBA2XRyxzsxRo5Zr/O8GLpX3+scseAeKzTP3+6SKs8WJHkOUx4YY+HHhtGmj6ogbLo5Y528UaXK6fEVjxTK/QekPFDHgHjtHv9H7ab0VkYJCPOcSx4JHgY8dI+XUnt0DZdHKFt4Y0uV0+IrFCif0Q0mVhkeBjikfvRtIeQdNiQke1eOGPAh4aHFI0fHJCk9swQNl0cpW3gx6XJ74isUKJ/RtSmVhkrCyopHLR5Gj2Wj9n7Q8gJCR7tpDxyPCh4WdFGmaPhdCk0eWjy2zmy6GErbwY9A3o8eIqJUz+kqmWVhllYaKmkctH7lfgVZ6iQkfB9KPxyPEh4T8dHSzTPdeJpnQdB0o9zTEIGXWhglswYtHJy8xEqZ/S9RNFYVusNFS0GjR3aP2w6HZ4sSEj4zpR+OT8SPxH4mfio/HR00dNHSzTNM0zTNM8TxPE8TTNM6WdB0HQjpPMR7CmCBl1oYJbfD4tHLTytH6ccSysK3WGhy0Gj9tdSLrYJCR81o5aRpGkfCUwQNlVobBI4fEctPJSP1C8csrAt1hrblo0duj9nbRWQ6meLFJo+yt7BAynobBHD4gtqZx7yH6neOG6weP4rHLNGjlo0Gj9jtpFZA0KTR9lb0N7OSGyq0Ngjh8QvAyXMTiis1fqx4obrB41hsqWho5aNGj9hOkh5B2wSFJ9bR5behvYI5VWhsEcPi2JaKelOPrf6xrHNFYEVgpKoqTRy0aNH68q0h5Sq2CkSPtFVob2I51WhsEYMWyVpU0ljh1X62qJaeCCuHenis0GjRo/W2zJkQ6bDQpNH2m60MRzqtDBHD4tkrSp6WOXT/Xekfgxj4YeHINMNGjR5+j9PsvKPJTNtmhSJH2u6BCOVUckYMWyVpHSj9gaRWHGz/FKwWVLTNGj9U1SQ8yKzMbbPEUiR9tuzkgZT0ckjBiJWlkrpUrR+xqxRRXDJl8NaLx3Bo/UbOuSs0oeamVTo0KRI0fZ0dreiqBCBlM5JGDEStJClJ/su4miuGhl8K0qw5JWg0Gj9MbRWSUPOXk6g0KTpPtaOy6KYIRypnKUYMRK0eoj9oOJY+HxlcKPBkGjRo0fpLqRWaUVm2tsNHSKTR9wZdDYI50zlK2cPiJR6i8D9qtIrBjY+EK4a0XFwGkaNGj9EbReWJPzou9vl0ikSPcI+tNlUNgjnTOSRw+IlaWX8jEtH7bvHFFcLjZfCNJ4MqHNI5aR0nSaZ9+rLCPzwVxJeTqDQpOgUo0fdaobGxAjk2ckjh8WyUpWKvy1+4dIrBibycJLL4S0VhyyuzSOk0aPulZJQ+J8XxFDyWzxZ0ig6DpR95dDYIEcmzkkcPh2ZMmLAsc3xWVLS/c1RLK4bEz/CHw2Yqal9ukaOk0z7R4Dywis2NFcRR+SxumJM6RQKUaPvvUCEc2zklsxRMTl45I4Xh6z5PRfuvSMmHHZfBy3XB0i8OWF4mzns5aRo0aNM+tbRVwi+ISX+UVxFsrLdL/AGOlnQKDpRpH6ETFSNg2cupH5WeLOF4IXgv3jUy0+EwlcD45OEyqqi5NmzyPA8DRo0aPpe0OpR+WB8TKP8p7fE0Vd0aZ0s6DoOlGkfpJHA8N0H730ZcGPIZODxsvgXr/ABs4+pGzZ5OzZy8D57wKySks+MfEwPiJHxNH58g8mWjT30nQdCOlGj9MJbOB4XoP37pF8Nit5OBhmTgskuuHzSeJs2bNmzZs2bO7YbNmzZs2bNmzZs2bNnu9o2jaKywj8sH5oHnlH+R4viD/ACGPNkFlyH5Mo3TNNmjpOlHSjSNH6fxQ7vhcE4o/4DqJpPhMBfASzJwWSXXDZpGqR5ew2bNmzZs2d2zZs2bNmzqZs6mdTNnUzrZ1M6mdbNs2zqZs2bNs7tH6vxxV3wuCcMf8EuZY+EwGTgIaycBaK4XOipqX+4sUVkvhcE4Z/wCD9IrhcLMvAQ3k4C0q4XOk1R+3McVdcJgnDH/CrmWVwuGqycDjZl4ClL4TOlU0j9rcLgrNeKJif+G9IvhcNPJwONj/AI9l8HnTcWj9ocLgrNeKJxx/xDpF4cdLJwOJqv48vgsyeXDlxnifsnheFrLOKJxz/wATsrFFH+HgL/j/ABvgsqK4bNKc0j9h8Dw3WLwP+LtIrhcLdcFiZ/8AHl8HmTvDklaZ9VR9m4HhusXgf8auZZfD4qMnBYmnwDHwmYrBlk0z9bLwP+POlFcLhZfAyy+BaVcJmReLJB+r5h0RjSP+QvArFDP8TCVwMmTg7Q+GzJOaR+pvUjEdEiWj/knSLxRSrhcTL4KWVwTK4XKneK4P08obFiZMKT/lLRWOGf4uErg5P8Irhcg+HypOaR+lZlsjFo/5c0isOOm+FxD4NbfBsfDZR4ciNM/RkYtn4kJJH/MmkXhx0Vw2PT4Wel8GVwtoeDIhzSNH6AmGxY63ONaUSj/m7Q4ljwY2Vw0D4QfDVv8ABkHFGj7rpky2TiQsaR/zzo6Ufhxj4eD/ABR8NR+DIPHSNM+1pNn4fCMRo/6E0hSh44Z+GB8Oh8Of4708Nn4r10VrTPriTPx0TiPxLfShJI/6R0OZHig/FA8M6eAeBn4a1+KxxSOln0xJs/HQsQsR0SKUj/qLSHEseKD8MjwH4D8LPxUfis6KOlmmfL6YooUNn46Pwn4vCcSPxyJI/wCtNHSjok/HJ+OT8SHiR+E/CfiY8THio/HR+Oj8dHRR0s6WaZpmjR5viGjTNMSZ0s6WdLFFChn46PxULELEfiR+OTonSlI0j/tLRo0jSNI6UdMnRJpGkaQkjSNI5aP/APTA/wD/xAAqEQACAQIGAgMBAQEAAwEAAAAAARECEhAgMEBQYAMxEyFBUXBhIjJxsP/aAAgBAxEBPwH/AACnxf0Sg2UmSTCTq9Xsp9lIz/AKfG2KlI2MmSTCToTNvV7F7EM79TS2U+NIzyEkmSTWg6vV7EIZ3xKSnxf03MmWTrFXsEd8p8TfsVKRtZOis3tYI71TQ2U+NI2snZawp9CO7pSU+L+iNnJng6YzTRnrCn0IYzulPjbKaUiDZSdiRnrCgpGM7lTQ2U0JBJJryZYIIOkM3lYUFJUM7gqWynxpGykywQdVZsqwoKRnb0pKfH/TeQdnr9BT7EM7dT4xKDcwQdqr9BT7EM7YqWymhI3MH0SSdiRnq9AvYj8GdpSkVBupJOyoz1ejBAztCo/okbeAk7QjPV6MEIZXR+o7KqCEjbpEGlB2ir0YU+ikZB5PH+o7EqBJG3SIG0XIuLy8vLy4uRKO11ejCn0UlQ1IeTx/qOvqkSg28EA6v4EFrLGWMtZayGZJO0P0YUlBUFSDyeP9R1xUipg2sGCpB1DlkEGS5l7Ly9H0yCC0tIIMIOtozMwpKCo8Vdy+z/hh5PH+o6ykKk2sBIkQEmWCCC0ggggkuZcSZIIIIOvswpKfZUU1WuROVKGpRh5PHP2jq0CoNGDTj+mKQSaMkkmeSSTNaQdfQvY/QeKu1wFSMK/HI1B1JIVBtYMJIEhtL2OsuLiSSTNBBkkkkkkkkkkywQdbYL2H4YeHyT9MyV0XDpaOnqkVJtUj0YpA6/4YwQEkkkkkmWCDLJJJIqjNA6Tl5N0jMzFGCcOSmq5SNSY1UyVUNHTFSKk2UBIJEhIJDcDbZqyEhJJpyKokJMYHSdQRmq9mCKTHx12sTKl+mMSV+L+HSVSKk2En2WmRKCQbIIHV/DgrhMkywNHVavZgigyeHyR9MGoMlfiTHS0dFVIqTZKkxkSPRg2JH0h1SbqTSuEyTK0QdTq9mFJQZfF5Lvo9mV0p+yvxNHQlQJGnBnSMGwppMPQJDq/hJxEhJlaOpV+zCkoMqcOSiq5SVL9M1fhT9DpaOdhioINKDCDCTBIxbPZTSSEhEDqk4uST0JmSCDpSMtfswRT7M3jrtYmNGZ0plXha9HNKhioIMsEEEBJJ9kGDZikYtgqRsGz2SkcemEiZkaOiM0qzBFPsz+LyR9M9jM9VCqKvE0cqqWKgg0pJCCDFsxSMPRgqYGwbB1fw5JMLjJBB0FmnWYIRoeLyT9M9mjVQmVeFr0cgqWLxipSM0EBci4kxSMjZijD0ez/iEoGwbPQ3JyiZhcZIOmVmr4/Jcho0nQmVeH+DTRxSobF4xUo0JL1+EsgyQQZGzP7P+ISgPRJckcuhMJgTMWdAZpVGqnDkorVSGjTaTKvCvwfjqRwkMXjYvGWoz3ouJHWQ37MyRBkZjBh6PZ/8EoPZ6JJIRYQyTllUYKoxg3cHHVDMEaVFVrKalUho1XSmPwr8H4qkWtG8gVDF4hUIgzXIvJbLT6Q6z7YlBmSNT0ewSg9noqrJJLi4k+i0hnKyJh6EzplXoZgjT8fktZ7RsIH46WPwIfhY6KkbOGWMXiYvEixEGWS5F5czCAdQ2Kn+mdI1PREjf4hKD2NpDqkggwkkkuJPotIZyiZgqjFo6PV6GYI1PF5I+mezaWo+Ok+Gk+A+Bnws+FnxVHxVHxVHxVHxVHxVHws+E+E+KkspLUZ7kXlzJZkgGx1C+xKDOkZWZvQlI3+CUHsdUD+yDJBjJcXEkItOTTMJJMGjnWaD9DMEavi8sfTOJbSPkpPkZNRnggGxsSk9GdIytmb0JDf4JQeyqr+GSDLBhJJJcSQQzkUzFMwaIOBZwTNl4vL+M4OYPkpR8qPkqG2yCDSkbGxUmgkZWzMhKRsSg/6x1SaEGhJIqiQtORTMJJMGjfwbtmf8Nn4vLP0zeuB+SkflR8tRfUbCRsKaTQSMrZmSEpGz0Nx7G2zCTRg0JJFUSWkHHpmKZg0dC/DaeLyz9M28o+SkfmQ/LUOupmeDUkbCmk0EjK2ZkhIk9DqgwgyyasGEkiqJITLTjlV/TFMwg2yOgeLyz9M2MovQ/KPysdbJNu2NhTSaCRlbMyQkNnoqr/gSaUmwkVRcfTLTjUzGRM26OLYzaeLyz9M0pJLi8dZcXEm6bGwpUmgkJGRmZISGxu1FVTZnk0JM0GWDCRMVRJacYnBkTMIOfYza+Ly/jMGSEkkkkkkkkmrBmZnbGwSk0EhI00hKBsdUejayZYNCRMVRJBBxScHsxTMGjnUVexmyhljPiZ8QpQQEkkkkmxg1mxsEpF9GdCMrMqQlA2Or+G5k04MJFUXEIg4lOBOTCBMkGjnavYzShlrLS0sLC1FpAQYSSbWDXbGYJQZ0JGVsypSJQNjcm9kyQZYMJFUXH0yDiU5MGj0JnPMZhayxnxs+M+NFiIRhBBBBpSbODXbGYUozoSMrZlSk9DYQcBIQaEBJIqj6ZacQnJkTOdYzLJmg30GwbGYUo0EhGRsYhmCUnobCCDGCDSg3sBJIqj6ZacOnJkVRzjGYyakmWTZpGwYzBKT0Z0hIyNmDMEpPQ6jCTJBjBxMiYqj6ZBwycmRM5tgzQRnkk20GxbMUoM6QkZGMGzCmmRuBuTUgxg4iRVH0y04VOTGBMk5lgxGpJJmk4NmNK/TOhIytgzCmn+lVUEmxggIMIOEkVRKZacInJjAmJmMmeDFHFM1ZJMknCMxpUmdCRlbD0YU0/rKq/wCG2gggg4SAkVRKZacGnJi0JiZpScczGDk2zFKT0Z0hGRsPRglH2yqqTdwQQQEHAQEiqJTLTgk5MWgTOGRsWbdnBpQZ0hIyMyfVI3JoSYSa8GEEEEEBBwMiqJktOBTkxaBM5dm3ZwVK/TQSMjMGIbVJqSYSYya0BBBBAQcBIqiZLTgE5MWgTNFG9RrM3sGEG0ZilJoJGduRKR1R9I15NxBBBhBv5FUTJBv05MWgVQzlGM3MGVmzZkSgzpCMzckDr/hxMGMEEBBmg28iqJTIN6nB7+zFoKahozycUxjN/Bt6V+mdISMzYVNszycLBhBBBhBvZFUSmQbxOD39mLQU1HJM5hKTQSMzZ6MYNhBqya0GMEEBBmg20iqJkg3dNUGRoE5ORZzCUDMqEjIwbJgzwcjBBAQZoM8mrIqiZIN1RV+DRi0CcnIVAzkGZKV+hJlSMjBsk0oINCSTJAQQQb6CDRg2qZMkG5pqn6MjQTJx9QM5SlSZ0hGVs14IM8kkmMEHAwQQEGaCDaJkkG4TlGRo9HGsGDNvBvEoGzKkJGVs2cGhJJlg4GCDSg2ckkG2Tg9mRoTg4VGgwZydKGZkjK2ZoNhBkkwkkkyQQcBBBAQbuSSDa0uBmHsGhMwRxVQM2cG+pUmZCRlbk3UEGMmEkkmWDgYIN7JJBsYMKWDMiZgjiajaQb9KDMkZGz2b6CDGTCSSTJBrwbKCDSg2MlxtE5MWME5OLYM14N2zLSoGZUhIxbGcFBjJISKokywbGDXgg0oMJNaRVGyRkY0cIjMxgzkKUZkhIxbOGggxkwkuJMYM8km6gg0oCTWkVRqQZKWMyNCZxLGa0HBJSDZkQkYtnEwQYySElxJJjBlkJMZNtBBvLjQgzox9g0JnEMZyNKgbMiEjFs42CDGSQuFUSSYQQZJJJN1BBvFUSaqMjD0zg0ZGM5ClDMiKUYtnIQWkGMhIqhVEmMGWTdwEG7VQqjURgxDKkUs4djOJZlSkGZEjmILSDCSSS4VRJjBBkkJMZNrBvVUKo2L+jh2M4hmZKBmRISObgtIMJJJFUKokICDNJjJtYCCDdSKok0EYMwZScMzj6F+jMiQkc/BaQYSSKoVRIQQQQYyEkm4gwg3UiqJNJiB/04ZnHUqRmRISOhwWkBJImKoVRIQEGSSSTSg1YMIM0G0VRcZUYMxRwjGcd6MiQkcVBvILSAkkuFUXBBBBlkk3EGEG7kuJMEZEM/ThKjh2ZqVAzJSgk6TBaQEiqFUKokIIIMkkhJJJowaUGEEG2gxkVRIjFnDtnDMzUr9MqQSdNgtIYSKoVRcYwaMm0gxg28GKqFWTIMEcJUcalJlSCTqVpawVQqxVEmMGrJrwYwbmDC9iqQIZwbZxq+jIkdYtRafaFUKsuJCDn5LhNNHBNnG0qDIkeiTrVqLD7QqxVFxIQQc9cy439TOGZmpX6ZEj0dftTLD/AMkX/wBFUXBBysmlcXGRG2dRoM3rMyUmRI9HY4HQiKkXR7FWXBBuWZoNSDNJp3MuEbZuDhmZ/RikTB2iEQfaFWSmEEGSTVg3MGyuYvIXo2MjqNNHAMEoMUiToMHFwSy7+mMEEGEkmWTLBuoMskmoqmfIfIi5Glch1kmojgaV+mKRJ26TG5lyNGTTgwg28G1llzL2fIz5C9l7LmcjSpGYJDZ1iTe3FyCDRgxkywEEHHwQcilJ6MEM6TByFxKZBBqyZYMIOLkkk5FfR/gMsuPplprSZYMIOpsysEoOpQcVJnuZciCDQg04CCAg6mwpUfZg3Bef4HAXEpkGhBqQEEEHUqV+mDqgwkVZcj/BJLj6ZBlkwgxk0ICCCDiEcLSpMHUZpZeXHYJODllx9GWTGCAkIMJMkBBBB0dGCUmDqNK5irJO5yacGSWi4xgzQQEmEBJkgwggg6EkDYlJ6B1Gtcy8k7lJpwZILmi4k14MJMYMILSCDnUgbBKAqqNlcxVknQIOVk1bmXkmvBmgggggtIIM8mMmpJv0gbBKAdUm2uZeSj/BJZeSbCDCTGCDCC0tIIOSSBsKVANybqWXko6zJtJNODJBklirFUmbGDCTGCCCCCC0tICDJJJwqQNhSv0G5N9LLy5HWJOFgyy0XiqTMZNtBA2aEGSCDfJCQ2FK/WNjcnBSy8uR0WDl4M0tC8gqkbipyZ4INpJrpCQ2FNP6xs4eS8uRJ3uDPLQvIxVo1oMjqJk45IbGymmR1HGXMvJR1OTaSacGWDQ9C8jF5EYyEEGdjqN8zYJA2JSNnISy8uRpydbkyybGDIvJUheVfommYyZXUP7OPSBsSkbOUkuZcjn4OGkyyacGWDCDBVNC8rF5KSUzFuBts20m5SBuRKR1fw5m5l5KOySZZNODLBhBkVdSF5S85FIGxKRv8RzslxcjQk6JJtZMsmnBlgwgwgxllxciTQkkk15NgkFTEpG/4dCllxcjpcm1k3MGjLLmXEmWDTkJNkkFVQlI2dHuZcXEmWTLJ1KThpZcy4uJRrySa0BVUEnTLmXFxJ1yTTgywbmWSy4uLi4uLi4kk2dVR1O5l5cjGTq8nIwbSqoGzq1zLy5GEnUpMZN7BvGYwZKqjrtzLy5EkmWTURxUkmMGtJwMBBu4MlVR2KWXirLjn5JMIOmQFVR2eWXs+QuRzUGhJoQQEnO1VHbJL2Xl6JJJJOTkkwgzwQWn0SScWjVgy1VfiGoO43MvZei5GEkknK2ssLUfRJ0NqRtL/wBTu0l7PkL0Sjj7WWstIR9EnSK6/wAR3y5nyM+QVdJwEMhlrLWWlpai1H0YydLrqk/wK5nyMXlQq6SUbGCAg6nBoV1yf4Rcz5GfKhV0ko7GjM3BVVJ/h1zPkZ8p8lJKOyNwVVSf4pLPkZ8p8iL0Sdeqqk/xu5nyM+U+RF6OVkwk37qSP8iuZ8jPkL0XI5Fm+daQ6mz/ACm5l7PkPkRciUdGbSH5BuT/ADK5l7PkPkL0SjnHUkPyfwdbZ/nksuZeXl6LkSiTj7kfIh+RjbZ/pEksuLi4uJJJN9KLkXovL2XM/wBZkkllxcXFxcXFxcXFxcXFxcXFxcXF5cy5ks//AEyP/8QAJxEAAwAABwEBAAMBAQADAAAAAAERAhASIDBAUGAxIVFwA0EygLD/2gAIAQIRAT8B/wAAeM+ZR2cP4YhmE/wB4oNtnfpyo9xnDg/B/gxH3zcHip3qe8jsYPwYxH3rx/0d+Hvo5mcOAGI+7eIbp8nTxcAM+6bg8VPo0dfAGIEfbvH/AEfCU9jAGIYj7V4oN06kPqcAYhmE+zbg8VPAp8/gDEMwn2NHiPrEdXAGIZhPsHjPrkdXB+hiGYf0+ueI+/Ruw/oMYv0+sbg3T5BGaPSwfoMYv0+reI8On0uH9PrXiPGh9Jh/TJjELEfSvEU8yHnQ7qOlh/TJjF+AmfRPEU7UIQhCEIc8MqeEz1l+mTMRh/DLDiPn3iGztQKajUjUjUUp9av0yZiMP4ZrEfONjZ26UpSmURpRpNJsp9OjJmIwmJQzw4j5lseI8ihD5hHTZiMIzZhxHy7xHbh4UPk2bmMw/oYlTZhxQ+TbHiOnA/SGxKmkhthD6NHGzYgYL9MsSNicEfHtjxHShlSG1YTdCEIbIcUIfPM2IzZm1DYnBOnxjY8R0YbYbUockPiadhG9m/D+GeIzapuWI+JeIbOhCIps/TbAp1IQ5IerTxsP4ZMxGzEjcsUPhniGznhApsbIebD4tHNh/DJmI24lDcmLFT4LUNnQhlTP8GxI2Q7NOjDbD4NHEzPB+GTMRuahvWI96mo6MMqbPwEjYkeVCBD5NmeD8MmM3NU4KLEe1qKckNkM6bKfpD04EPkWZ4PwyYzfiRwpwWI9WmopxQgU2JGdNjZ+myHHTxYZQ46e0jkwHJiwnEnBYj0KainDCEM6bEjNm39PZhlDZDdT4XAcuJQ46LGeXTUU4IaT+Da2bUjh/TPSz12j8CG2G6nqoEcDMsBzNQ5dYsSPF1I1FN+lmkhpNX9G5s2o4f0zhTUfwQ9Z4f6KENjRvp7zMsBzNUahzVms1I71RqNTN8NJpRT+WLCNw5UcP6ZLDSENJpIGo/gh6jQUhsh7aBHFg/RGTOPEqdLUzWa0VHUqNRqKzghCBQWE/B4jdTckbmzL9MkgpnDSaSBT+CHptQQNGxo3097B+mbOTFhp0oZU1M1s1ms1o1o1I1I1I1I1I1I1o1ms1s1MpxwhAoJCQ3B/ybmzckbmzL9OCmcNJpIFCHovD/RSkIZw+Fw/pmzlxYTyoyH8G+mSQNm9s3JG5sy/TkpTKGk0kKfwei1TL9GjOHwTBfp0sWE6sOaM0mlECmyG5IGze2bkbmzL9CG+m6mcHhIFPQap+BRo+FYI6eLCdSlODSzQaERHDDdCA2b2zcjc2ZfoJGUIc1M9JpIU9BqAmDR8GzrYsJ2NLNBoREb6ciRk2b2zlbM4b4Q6MHhIFPOeEpk0fBM6+LCdGENJoNJ0Ib0jJs6rZmkckOWmUHhNIU5KeA0ZJjR81iwnLDSQhDkpypGTZwM5GzJISOhDoQeEhTkp32qfgJg0fBf+HWxYThhCHeSMmzgbORsySPFg8JClOOneap+BQaPbRsYvwR0qakajUb4Q6NOZIyZwNnB+mbZkkeRB4TSctO81DKjR8AvwRx1FKajUU81IzbN7Zwfpm3DJHmNDwnLTutQyTGho97D+CMqjUjWjWazUz+SBSnLDpU50jNs3s5G4baeZpHhOWncahkmDR7uE3Q9ZIzbN7GzgRk3Dhp5cHhOWnbaMkwaPcRsh0oeIkZs4GzgSMm4EOSnkweE5adpoyTBo9RGSM0ZpG5nFDxUbGb2zgSMm4EOhSnfpvg8JDlp2GjNMaPaR7SNjZvbOBIyeIWGkModGlO9TfB4SHJSnXaM0xo9lfoIZyw8iGxs3tjN6MniFh/s44ctKU8CmcHhIctOs0ZpjVGj2UccPCh1Wzf8Apk3fww4Yd2lKeBTKDwkOWnVahmmDR7CPbZvbOL/5CUPBpSnfplB4SHhNQzTBo9NG+HrM3tnF+m+nepTv0yg8JDwWoZpg0NH17OBs3pQbJf05adylO1TdB4SHgNQzTBoaO0zsI3s9Jgja2b0hs0/2edSngQeEh3mfhmmDQ0eggR7LZvbN6QJGUOSnhUp34PCaTutU2Jg0M9BiPAp12b2zekCN0PPpTuUIPCaTuNU2Jg0NHoIEesxG1jNyRyQ46U8GlOxTc8JpO3iRsTDEj0MII9Vs3MbNyRyUyhDipTwqU69NzwjwnaxI2JhiR5+EEdSnfYI2tm5KHQplCGyG2nh07zwmk7LUNiY/5GjzsII9VG1s3JQ68IZw20p4VKZ07LRpOWlOBm1Mao0ebhBHps3M3JQ69M4QyhDbSng0p16bWh4TmpSm1m1MxKnm4QRws3U8Fs2oGzb+HfhlCHJDuUp3IPCdVm1MxYTzMJz08VG1s2JH4eHDKENtPCpTs0yg8Jz04UGJQ6rOrhPTZubNiR4dM4QIQ3U2Q7tKdWm2DwnYTP0aPKQz0WbmzzKZwIQ3U2Q71OrTbB4T+SnOzamYlRnko9NGTBs9OECEN1NkO7TuPCQ6qZiUYzyEeixGxjZ6VM4QhCGVMqeBTKnRhwvCQ5Wbn/KPJR6DZubPVpTOBCBDxKZU3U5qbXhHhORm3CzGv/Rnjo89m5s9mlMoQhCHFDtU7FNrwjwnEzd+oGeMj0EbGz4GEIQhxQ7NO9B4TnTMf9njo3I8diNjZ8DTOEIQ202Q7NOxTbB4SG5m5f0DONHw7ZtbPhaZQhCENlNkPTpteEeE5MR0oeNTtozbGz4ilCEIQ4odinfaHhM2bv1AzwkI81mxsbPjKUIaSEPepnB4CDPLSOendZtbPk4aSEIZU7lOenReEf8AzPw2v9BngI81s2tnxsN9DSPCQh36d2mcH/zNLM2IZ4CRw08RGbZ8zT+DSNEIZU2Q61O7SmelDwjM2d7CjzWbGz46nNT+GaSEN1PWpTN4EP8A5s76R3oczZsbPjodKn8GkhD3aUyg/wDmh/8ANnbSPNbNjZ8jDp0/ghpId+ndpTKD/wCaHgZ10j0mz6uGk79PD0o0GlnSSpD0Wz6+EOzTZTxdKNBpZDihpIeEjjbM2z7PSRnYpmjyYRERpNJpNJEeKjjbM2z7fSQ+7bM2z7qGk6MM6ZUyp82jY3D76Gk6lKZ0p8wg/TJs/wAC0mk6MIFNtOOHxCBumcP8F0ojOjDKlM6UpvoQ+HbEbYQh2YfVaT+SnQhDdSngU7qOdsSOGEIf4HDSfydKG+lPiW4csIQh/gcRpO1SlPgmwSGzowhCH+BxGk56bIbqUpT3GwSD9OpCEIf4HEaTuUpSnNDw4bGwSD9OxCEIb4fbU2RGk7lKUpTfDymwSBunchCEIdSH1sRpO5SlKUp4KONsEgb/APDwYQ/wSGkh3EjdQpTjpTrMEDZ4sIf4JEaSM7CR5zMmzyYQ+4hyaDSzppHVZ2WzJsSPMhpOzT5+nHoRpZzQSN9CmVPCbBDZ6MNJD/BNKNBGcMOenBDrtgkNiPVhpIfP06lOaI0GlnrNgkNw9qI0kP8ABNKHgNJ6LYJDcPf0mk7kPqIQh5jYJDZ8HDSaWdSHJD4yHJTihCHhMzbBIbPiIjSRnzFOnDgpkjjgQhCHgNgkfHQ0kZlD6eGyhDkpxQhCEIQhCHO2ZNhhR8nEaSBD6ehDoU8NsMOEZ8vDSQh8pDkp1IFOjTnbDDhPnYaTSQ+apTrUIEO82GHCfRRGk0kPk6U9tsMOE+nhpRpIz1adWjxFCHah4DYYcJT6zSjSaWfB1GpGorPXpvoJf+stPsYjSjSRntakazUz+T39RUUoakhJv9Pt9KNBpZ6GpGtGs1M/k+Jw4f8A1n3kRoRoNLP5MqdylRqRqNRqNTKynwrOHDhh/gURoRoNLPssOGH+ERGhGg0s+GhzU4qceHDD/DojSjQaWRnw7MqZw6qVFhh/iulGg0MjPgad1KH+NxGhGg0MjPIR/qURoRoNLIz5CH+VRGlGk0s0sh8PD/M4jSjSaTSyHuw/z6EIQh6UIf6ZAh/9EKFP/wBM7//EADkQAAEDAgMFCAEEAgEFAAMAAAABESECMRIicDJQUWCAAxATIDBAQWGBM5GhsSNiQgRScYKiY5DQ/9oACAEBAAY/AugG5c68HqUaglTrvlRqCVOvCC514SoyEnXfKjUEqdd8jUlzrwuQdeEqNQSp13yo1BKnXjc68JUaglTrvkaklTrwuQdeEqNQSp13yQXP/wB8VxkJOu+VGpJOu+RqC50HIawSQXOhBDoWg6u2Qk3rKkHVxI1JJ0KqatQdDDGrEkHXhI1JJvODWZDVWDekWJk68OKj1GtSA5qfBvGVIg4qPVBBrWgYK7DmpkG8ssEyofZrhgqNSoN5QPUQSa54KzUeDeMA6mUzGuKgy3Q7sFZqJBvWCYNoubJYhCxZCxYsWLGybJskQbQWNX1BxwdDBVc1Bg3pI1I9Rrs5hU7nQw13NPoN6SQZoGpR14lj9M/TP0zYNg2TZU2VNlTW9luh3Ohhqua5MhMno2LFiaTZNohTWdDuYdDEh3OhhruazRJ55GQzDIezsWLmsaGJNmoHMK2U73QwVGm0G63Uyo6cR61lCDcdi57GDU1BaKkuLQvwMDLdDvdDBWaZwbrzKKiI3BR6j0GQzG4rHr3JLmpCB4tKSg59mJDEh5MNSjoaXwbrzKZUwoen9m5Yg9hckg1HZRaqdhQcwrZTy4arDoaWQbsahI4jrKnosg9RurgRJ60EkKahsdy0L8i0VGFQZboeVvgdDSmDdDEQcQahHUz/ALHpRY+zdsoQrFj1+BqCqHe6JmpsfaDmJB0PL9DoaTQbogk4qSEwnAg9FkEr7Vf/AFN5ZkMqkoetJqJ4tKXudzLZTzOimpbHAJDggYezHup6TJCcRrrxN68T/tU4nqwpJp6h5GU/1WwwYVuh5nQaq5pBBuaDMpBIcEO6YQ9KBK+0X/1N85VM9JkVxqkPUgzEGoCp8of+Bx0HPM6GGog1Bcu5lQzKQd2X9x1uGGmVHrlT0mphOI114m+5MqsNXSZVLHqQZiDT/wAXs0/8nd9HoNUOimjEG5LGaoyoEnkn9gkiEIPSSqv9iDf70wNUhEHqwSafMO2WoZQwKehCmnsQd8HdB34q7cD0mQ4qchvRA1SBBJ6cKSaerRULRV8Hd9noOhhrHQ0Rg3HMkHo5juZLmKqVPRZB6v2ORpHoGqJMpJqTG0gyg456LKsDoaHQbhgkg88HdB3ONR+56cHJMj0qSSZTUnxqEn5GUGWx6T0qNVCmhcG4pIPTmx3OpwpGQ9FFq/Y5NkgJMpJ6cmnTKRZTuwqelBhrsPSpoPB765Y9g6nd9mKv9j0WT9zlSR6STUVqkFT4HBz04LyaCQe+gk88Hpv8H38GKu56OewyHKcHdJlNRY2kGUPo9R0MPaSPSppnB3YaTFVKnoMhxU5Xg74NRPH7NP8AyMGFT1YUaq5z5B7y5B7V1O7FV8/BgoufZ6HAZDl6DUKTxKNlRwY9WBqrGVTneDer1BhpMdQ1NuJB52HWTm2TTZaKrKN8fB7HKo1ZlU5yuQXN6Mg6n0eH2cqSsjJsjIef6IOZINQWW4vZ1oeydFGrHRTm6D3Nz3rIfY9Vjw+yHVcw6xSehmOaMpJp/jRM1Ix7O41RCnNUHtoJJPf/AEYaB1PD7MxVLJirtwOc5INP/E7NMq/we1uNUZVOZYN9YqrGGmweH2Q63MVf4Q8zIPUc8yaZso//ABqse2hRqx0U5fuQe1emg/ydrhq4CIlMp8jqbjxV2GSweF2X5UZLmKs8zIfZzjBJp4tFSC0VW+D2+VRqyFOcIQsx/mruKnZ9ni+xlWPo3Lir/Y7vC7K3yo1NzHXc8znN8HkkynoyaZYVv8KL2faJKBhU9tCmYIOU7kHtIQzQcTgf91XAy5aeBJubFVf4QkPC7K3yo1NzFVc8rU3H7SqTLJKHOEmoLptoYVuh7mFLmYhTk64QXPY5KTOuEz5jJTc4BN+A1qeBuh12h1Dwuyt8qYabmKraPRkiDLmJQ5ug8sGnfidkmZP5O5z3MKSEKcj3CC5c9exkpM64T/IuIyUmWDvzqNQmE3TG0SHhdlb5Uw03MVU1HleuEPNcklDLWShzZA1R5JIPQk0x8ahL3PfXJJIU5BuQQXLnr4qaIHqqwrwGqleJhppRjzYq1ZBuzRvsdZN0tTc7vC7P8qeH2cqOsqd0g3Zo4irNR6cnAyq5KHNfFCDT7DUjoeJ2ewv8G4IUuZi5c3xcuQeyxU0wPVVhXgNVK8TClJ6LXq4D1qbqw0/lTu8Ps/yp4XZ/lTuZAkd8Kf2YaT15OBlVyUOaXpJPJJBpwtFXyLStvg3FcuSSXIqN33LhAXLnr4qaYHqqZeA1UrxGRIPTdTD2X7m62p/c7vD7P8qeH2d/lTuakHUftf2PaTJEESc0fY1RBp7hqvxFoU3NcuSFzaNyXLlzvuXPXw0pJsH6g1UrxMKIh62ZfwcKeButkO7w+zv8qeH2d/lTuZAj9zivE9vczIZaiUOZpPo80Gm/+yWUWitGVDdNy5ck7rly5c9pcuXLnkuXLnsMVNEC48pnXEYqaZLHscPZypiqlTdTrYZLHd4fZ3+VPD7O/wAqdzIDrsmGk95mQelXOZnQ0+xJtoLTVdDd9y5cuFz2Fy5cuezw00ybB+obBhppRj2uDs7cTdbqMlju8Ps7/Knh0X+VCQsPUk8DcGZDKpKHMkDKeaDTbxKEzJ/IwOhypYxU0QPVXhXgf5FxmSm5Y9u9Ssg1Oybs+juwUX+VPDov8qbp4GVXJOaYNN/E7FMyfHE5Sw00q41aYU4n6omQ2U/Y929Sk2+EN2fQMYadowUK9S3U7nUxVWGQ3O1RlUlDmKDzwaa+J2NN7nJllP0/5HrrwrwF8RcfAXBRfiWQ99xqMVSm6/oiwMhhp2lMNKvUt14AyXOKj1bRuzgRJzC6Enlg028ahP8AyGGo5EspipogXxMg9deJOBsGyn7G4sNO0OpuxksdzJNajIuZbrwBqT64jJ+5u/Mg9NRzBAynmkg0zwqVdpRshhqN/WU/TF8TIPXXiTgbBsp+xubDTtDqbsZLHd/soqp8/INSY+0t/ZhpRkN5SQpzPBpoymOmaFN9WUdOzHrqwrwP8lWMxU0SbKG6sKbRu1kO51uOtgwdmhirTN/RvfgcTl6DzyaZtUkGOhMih9m8sNNKufp/yT2jH+SrGYqaJNlDd2GnaN2sh3fZNiThQnyNTfib6lCDl2D0INMsNSQY6Jo/oP8Ab+zdmGmmT9P+T9QavMvEyUmyhvLDTtG7WQ7mS/yOoeL2+x8JxMNCMhv2TKpy5B54NM8NSQY6Nhf4N0PTSZsptkoYUpQhEN7Yado3ayHcyXMSmGhHUx/9RNS/HA5BkiDmSTTLDUY+z2P6CLnv4Q2TaM0mybKG+2/5Dm63Ug7mS5jqMPYUu11G2qlvUci8DoWwqVV00vQEbX9nubEqxKmyMiHID/PwOput1PJjrhDE+Cj+xKOzRkQ5Jg5hg80mlbKY6UyqH+wynsbFySxY5FdTFUbrdTyY6/whi/6hJW1PA5Mkg5hk8smleGpHQ8Ts0gPs9OS5MljkvFVYf4+Ddbqd+FLj00uf91S3U5PzEHM0mlbKL2vZW4B/sSd2JEgmDaJHpQ5QdT6Q3W63O/DTc8SuplUw0WOUpIOVnQ04uSpNQtXZ14R/FJoMlNyyHKuFLIbrf5O/w+x2uIlfarPA5Wk5Wek9GTSa5cuFi5cuXOWsFN/k3c62PD7C3ET5q4ml7oaU3CxAXLnMP2o6m7cVUIYUjs0GoRjTF0NH7jqpcTCjmyOlUcC47nNGJTEpu3FV+x4na7KbNIyGmf2Mp6EGhl0HVTaMsqbBlpZSFJrJcLHNjqfRuqDutiqWyGPtZq/o03ZT0IOfHPPhWo2jJmP0zLlNoZai5cIQkhDnHBTY3VB3YaJ7QmavlTTiRlPWm5oJBKljnPCl1N2QN2fzdRqTTqSbHrMpoFJzriHU3RJ3fRhZqU/k09ZRlsejB5GU5+gk52k+kN0Op3fRqAyjLY9F0PIynPmYg538NPybodbjg6moTKN8HrMprmyXU3Cx5vvgOoSc8Sclsp9HrMprjiUxKbgZDzMm0OpqQyn0esymt7kWQ3Php2/6HU1KZT6PWZTW7An5Nz4aNr+iQg0Bk5Ik/wBT1mU1si6m58HZ/uGKqwyGgknJDpY9KDvZTWrEpiU3N4fZ2+VIQzXNCJOR4sek6HeymtLJZDcrrYw0whYZDQqCTkVlPo9J0Na8FP5Ny4qoRCNn4HqhBqUY0Ok5EZT6NdPs3K9Q3xwMfafsaJSchsfRrk6jm5HW/wAIPcxVTUaKychMoy2NccCWQ9+yHkZNo4jJf5U0Yk5BYZT1nNYIup79kPJhp2v6MVbsYaUZDRuTkBlMKmtrqYj3zHkwdn+54vbfsaPycgYVPV+jV7ClkNx+D2MmLtZqNIYJN/fYynqspq4yXU3FiWx4P/TpHypE1/KmkkEm/XS4ynqspq1iUxG4cVSsiEZexT5G7KljSeCTfmKkZT1WNWW+ENw4qjxO3jsviniYKEZDSqCTfeKkY9RzVjCl1Nwus1LZOJ4v/VTUtqeBpdBJvlh0sayYlMSm4PC7LN2i/wACV1Zu04mmMEm+GPo1jwpZDcC0dj+auBE1Leo00gk3uyjKeqxqmyXU3BlqwUceIlFCMhpvBJvb7GU9VlNUXUxKe/auKE/+jTuCTeuJENX4sh751seJ2n4TgafQSb0xIeVzVfAn5PfJQl1NQoJN5MauOOp7x1IHVXqW6mokEm8WU9V0GU1Mf4PeOoiU24jGo8Em/nQZTUrAn5PeYqjF8GpcEm73Q9XEhqT9nu2QdbjVGp0Em7nQ87HldLGo7qYj3TIfZKmqMEm9WPIwy2NRsCfk901J9mqsEm+sKmokXU90yH2asQSb4xJc1DdRz3LUjU3NW4JN740sahYU+D3MW4mGg1egk3qxqCyXU9zwpMNFjWGCTerKafOo6nuMVcU/2MkIayQb0dDT6LIe4x9p+EPo1ng3Y5qHgQ9v9mPtL/CDqdCzmoLjqe2b5HXa/o6H3NOvo9syXH+TrawIe2ZLn38musGsjntmT4uQa8Qblc8roabfR0JQav4E/J0Kwboc0z+z2rHRQwxpk6jqdIDoaY4Ush0PQapsl1PZup0GWIJNwOaXOo6nsnU6EIJQ1NiyHsnU6E4PfOaWYE/J7KTozY0rc6LLEEnuXNKXUc9gyHQ7YglD2bmluFLHsIOjhjShkup7D6GQ6I7GUlDTp1HU9f6GQ6J8pY5bdTlz6PXdbHRXYg01wIeu9R0XWIJQ0xZLnrvVc6MuBxOUnOW3UdT1YHqudGsoZSUPQY5FdSDlv6PVZLn2dQzIcuYE/J632dHsGkv2eqyDIdIMEociYqjltx1PUdbDIdIcoQcTkFzlz6PUdbHSRKEFjfsHLmFPyeo63NQoLGhFiFLG+bQMxy2yXPUxVXNRoLGhFiFLG9ZsNTY5bcdT0mQ1JkIUlDQiUMqljeLHLv18HpQfZqbwIJQ0IlDKWLG7GQ+zlzAlj0voZDVGUYyqShoRKEQQpYsaC4Uup6WKqxqtY7oNCJQiDKrk0m5JOXPv4HU9F6v2NWbHdYg0JlCIIUsWOe3Uc9HFVc1esQWNC5QsQQWLFix7Cx3wEkHLkWQ9BqTFVc1jgsaG2LFiwQp3WLFixzVgT8noYaT7NZpQyljX/Clz0MNJ9mtUoZSxo8yHLjjqedksfZrbJYyliTXZ1H+Pg8/0MhrjJwMquShroyWPP9DIa6yhwHoklDXDAn5PM49VhkNeZQywPTKEoa2YabqeZ1HWxr9mpcehWHSUJQ1o+/gdbnmdf2OgLNSij9mrfRNJrK6jqebFUdA2ag/x1GamDWFx1t8IeWJUxV3OgrZZTJU5npU1ew07KfyeXDTKnFfkIkZUOgqUc2WUyLiQaqlTVrBTf5PLhpR1U41LdTyRBEnQXmpcy5VHTMhKGqzf8lPKyflRkPPJEHQZmoQfs6sJZ0JOcpIOXnuvwYqldVPJhT8qMh6coQpY6C81CD9nW30TSSc3Scv4qrGJTyYlsewlCFJQ6C81I/ZVfgzUKaluo62SyHkzHtLEKSh0FzTJ/jqcz0KakNTs/wBnkdbnuLESSh0FSbA/Z1P9DV0qaieGlvk72Qeq57yxEkodBUoTSP2dT/RmoU5fk5g8Oi/yvA72Q3FEkodBcoy/R/jXEZqFNPP9lO9kNy2IJQ6CpNllMlWJDNSppxxqWyGKpXqU7oPs3RYiSUOgu2FTJViM1CmmmKoxKd8G7LEEodBb4WU/xriQaqlUNMMVVjHVCf8AGk7voZDeFiFJQ6CpQ2WUyVYjPSqGljrYf/iljvZDeliFJQ6CmVDZHorf6M1JpS1P6afydz/AyG+JQhSUOgqR2Yfs6vwZqVOQZOY8CbKX+zuxVWN+yhCljoLmllMtZNJvyCbnMfhdnf8A5LwO7FVY5BlCFLHQXNI/Z1fgzUG+HqhBkOY/D7Pa+V4HdiquciyhEHQZmpP8dRmpN5sOsqcyYadpf4O7FVc5JZUIgg6C81JlrYs5KG73qOZGSa1sg63GQf5OTogiSToKzUoZFwkZiaVQ3U6kHMnGtbIYqlepRkPs5SsQpKHQU1VLkQZFxGalUNzScy8avhDFVNSmU+zlaUIUsdBUoWZTJU41VCm4XUg5lxKY67qDIctxBEljoKzUD9nX+CaCTQPFUsHiVwn/ABp4H0Mhy/YhSx0FZqD/AB1YTLmM1Koe2gdTmfFUsGOuE/40n0MhzHKEQQdBWalFITCp/jqxGahUPZPUc0YqlgxVQnwg62OaoUlDoJkaqhDJVhMuYaqlUPU+jmnFUsGKq3wg62ObZQhToLlDYP8AHWbBKKeaB6pOaXWw67KWQdbHOUQRJKHQVmpQhGMlbk0KSQSc1Otj/RLDqc7WIUsdBUk0GVCCUOaY2E/kdTnuIIklDoGueSxchSxzJhp/TT/6HU5/sQoWOguwQoShy9go/T/sQ0EsQpY17g9jYuQpY5ZwUbH9jIaEwQpKGusHuLEKFjlPDTHZp/JBobKEQRJKGt8G4LnJ7JFH9jIaJShEEEoa0wbrsWOQZO7hR/YyGi8oQQSh0pyd3/40/wDo0dlCFILGrsHODqd3+ifyaRWIUgsarQc5OoOo6whpO7EKWLGqEHObqGKo8TtIT4pNLHYhQlDUmDnV1CTH2n4Q0xlCFYiSUOjx1Mdf4Q02lCCFcsaeQc946/whp3YsRUWLGmkHPrmoLsbREjKhpZIQXOfIR1U1HlCFYyyShY0lg0Bc1LlCIMquOqGj1yEOlSULEVFixorcgsdLdixtESZkNDblyxBoMlPZ/N6uBq5KEQZVc2SUNBLhCGhPAdNhP5NYnWkyqxlkdaSxz5YguaFOZ1PE7TL2abNJBrNKFjbLDKhzjc2i5BcuaG4+0VEQw9jT/wCx43bya2WJpMqsQrj1Uljma5NRlRzZIgZTRLKjHyolVf7GuTKhYisyyhNJy3clS5Y2SEJU0Zx17RrxmpMsGWs2TZU5OuXLhBCBc0egx17Rr7YdaTKrGWSaSym+7ly5cIk2SKTZO65cuXNJMNKHFToDZUNky1MZZJpLKbtuadYaUPs6CbIbBlVjLViNkZaVNYsNKH3xOg+xNJkXCZVcfCWU1calD74nQrZB1pMsD01OPgJpU1W+hqUOhuw60mWCKyKTZUsan/XEw0nRDYZaTLBFZlRzNSWU1JxLCGGk6KJpNky1mWR1pJpU1Dx17J0X2HwkQfqEI5NJZTTzHXY6NrITSZYIrLE0llOvOyGyZVYipyEM1JY685pNkioyyOtJKGk8ljpKsTSbJCsRU5smak0fk6VLGyQptkD4SxotJ0uutJYio2ixsljQyTpmsTSWDaIksShoFIWOm+ULEQRUQWLHPEnT3YsG0XLFixzZck6hrFixcuXCw7HL8nUrYsWC53WLFjlCx1R2LFguXO6xYsb5sd1zq5sWLHfcueaxYse3sWOuSxY//phn/8QALhABAQEAAQQCAgEEAgICAwEAAAERECAhMDFAQVFhUGBxgZFwoYCx0fHB4fDQ/9oACAEBAAE/If8AwAq+ki1dSdirbtr4OMdGJCsY8OMcYhCGMQjDEIRkPDrwV1V0VxrrrilcUr+Kx4Y6YR0EREREcREQjmCI+VHRV97C+k9yOye4jAf8/wCJH9mh2o2w8FeXGPPHEgQxiRGOJEIRx161ry18SlK5r+VjiI5lIREIhKjmIEEQiEeWuuOYQh7nEPqnu7JVslEf8+6LJte5UWz+E+mOiRGGJETIxAxhjq1rWvi1xXRXkpSua8GudfF+1R046oiOiEcxEREQhERERCIiOqq8seE8dwSpeyIiP+e4RtuREsvaru6Ru3a8Ovkd3TIhGEIwhIxNIwx061rivg1466q67Fj+I+nhqPtzHTR0xEcxyRKRHMREdX2ryngrGkPufdWrEH/PVZ7PwtWvZtK1HRsNa+TjokSkJEIRkYxiEIY51ata+VXRrorw10VX8njpjontEIiIfSIiOIiOCIRHgr4kcelxJHdD2WMRH/PG2k9r11nV9vk4xxHGVCEiQTIkYkRhI51rWvH9uvSumumuK89ddfxMeOOSEIhERECIiIREREQjrroquK6I6/W4h90PdfawxEf87aqpEC02q7ax8fHRhhjpxCGJEDCRiQRhjnVrXk1rwa6q4vpxXxqr5eurTXxIjgREIiOIiI4iJUREcREeCumuuOv1qe97p7PdfdDER/zpf2puy1csrItW26+RhjwYxiRIkSIGEiEjEIY7NWrVryata6NeSumvhV01/D10x55SIREQhEIRHBEfSCI+NHEc+p9CkXss9UQf850FGz2o2Vq8uGPt4sY6cYwkSMQiYSIQkQhkatWqa8NrWtfErmn26K+FXy6+JHmiOiIiERCEI4iIiI6q5hXNcVxEdV5Kej2ve9U915D1RB/zjtsmyqC0fAwx1YxxhjEjGGMYkQjGEISCEPS1S1p3Y6NgKa1466deex/BV5a+dHRHEIiEIRPbiBHsiER1VzHgriErp9L0BOW9Hs7Z/u9SIP8Am+3JtYKXasu7F79682OjHVjGOjGMYxiEIQhCRjEMKUta6Naoa1qONc61aa8Fc2teSvLXir41fwEcERzEREcQiIiIgiIiekeKvBHXAS+kPonufWiD/m7aSaK1g8GMdOMZ+2GMd2JHThjGMYYjCEISMYkQ4tUp3c2qUpru41prWtjDYAA0GjWta1rr7PnV5Y8NdNfJiERxHEREIiOYRxEQIj4cIR0D0OI7lHrRB/zZN2sRLTaorTHOHZxlSMYwxI+BjGOIhCEiEJBjEji4A41YVprXRrWta1rWta1rWta1prWta41rXOta1rWtfKr41eWuO7yxHREcxERH2iInsgcREIPHXVXgjj0uD3QK2EB/zX31qraXkWNtcY+JjrwxxiEIQjCRIxjm4VtNUrTXXXF9via1rTWvFrWta+FXir5uuvXjjgiOYhHEQiIiEREREeOumuqOY9LhY7PdTAf807KUZb/vbgebHw8YxCEIQhCGOilK2KVp3c14sYxjGGP5rHTXwK8NeKPHCJUcxEQiBCEcEQg6a6a6K646PQ4ns9k9nsqbYEf8z7qsR8767w7H938BjEgEIAQgc0pS1StO7HVjGMYxjGMYxjGMYxhjGP476cV0Y8dfwGuiOqI6IIntERHM9oiBEREeOuiuI4jn7QrscQ+we7LP5QT0/wCZYR3qLku1dSXsqm2vPjz4xjEiRAQhCGOjWClK02urGMYx5cYxjAFKUsYx/PV4q668sp9PBCIiERAiDiIhBCEfCrq+3PpfZLPcvZeSiI/5j+n50WLVV2nix8DGMYxjGMSIQhCB1XAA2unGMY6ta1xprWta8OMApTKY6aa+fXVXXX8bERCOIiIahAREQhER9vLSuuOPU4nbQH2Vjb+XdpB/zFp5f2bnYiztUx14xju5x0Yx1YxjEiRjEiEIQx1WIMRtcyJGOxsa0Gta1rTWuvWta148FKWLGP42vDSOuua5rzRHggRHEREpPaI4hEQRERHyY49D6I705YR3Vk39r2f7IP8AmDaXI2P9qtbTuxldGVjGOP8ADqxjGMIxjGMYxiRIhCRCHVsUB1WtZUJHZgiBrWxsa1rXz7GKWLGP4KuiOK+JXXXn11RxEREIiJSIQIRERzEeCuK6IV190OPYnvMd3srQiP8Al6LtIOd9d0ViuvGPi4YxiRCEJ+iR06pSkYpV7ncjkixFhaarXwNNa18urGMYsY+T9OK64/j46IjiDiERKhEQiIjiIhA+3XXEVzS+3MVMKePpIT3e6pREf8uWyTvUbJdq12vZV7rWOcfIwwxgkSJEJHTqlqmK7u9Eu+6Vn6WmnGOcYxjDGMY/gNc1zfZYwwx/BR/D11a8EEcwIREQiIEQiI8lVxXXD2I4J7HbGIj/AJb74q1a5F3afIx0Y5xIkYkSISONUlWtWrUT7vU/yyO6s/RV7eLu6e7p7MWMY+Xrrr+MryV0V118CVzEREREcRE9IQj7QRxEcxHx44HET3B7L74J6f8ALOspGaKO0+HjyYkY5kSJHFq1zatVN/dxl671Q4xiU0VAAxjGMYxxjDGMfP1rx4+FXVXFeGlcUx4MddfAjmOIiIjiVERER9JQQIhERxXkhXVDHEvd6PdXYQf8r2ye0nK2vcF7+3zsYx0YSONWuNWtVz907f0732hLQQMYxjjHmxjGMrGMfHrw14cfOjrvt5ccV0V8COYiEqkRCIntEI+wiERxERz9Oq+i+nRXTD0RxD7l7O4I9n/K2mp2rti73r4eMdP+GMYx1RHGmmtLVM/de6fbKd1AkJDHh18bGMYxj4dcVzr5EeCvgVFcVzHVj4ddEcRCIiIiIiehESkT2iOJUQg4rprpqPCxx3HslnuuzERH/KkbaZ6NVRjGMeHGMY4wx8CObXRqk57q1/il33UIkMcYxjGMeHHg15sYx8av4bCuK646q+3hrqx8GOIjiCOYiERHBEIiIiI+3VXni+6Psjue6Ge6riEf8pQNtx2L3VPaurHXjGMYxj4utdFId29ndsEnetJJ+GMYxjGMYxjGMYxjGMGMc48GvLjHxK+brqrzR5q5pXxYRxCOIRECIiIhEQhEddfAccd4p7J7qws/K9mo/wCUPT3zus5LkVb7fxWtdEo21dep2/LZk/uPsNv4YemMfFxhjGMcY8GtePGPhY4r5FdGtc18mPJXXUeCEcRFIjiInsiJXBHBPaEqI8FVxXRXSzj2uynqnuey9p+kQnHd/wAnRfbtnaq7a/kIQj9v91dzvR3sx+EvJx/A2MZVfGx8GuK+Rjp19vh11V4LGOa8FeCIiVHERHEREIhE9oj6RHEEdNcVzXiRx6VI+57q3QaZT9EsF2V/yXJ72Oxeqn3r+Q95dv4enYfbD9HE3tN/IhoBrW/sABpDs82OcYx4dfMpXyq+NXw8dGOuq4johHEPZEIiIiER9IhERCI8leJHMHo9xVpDGr2/KEbPT/kiT3rbs3NtfDr5f93q+6nnondm1e1nIm71o1gYAGta1rWta1ohIa+BjnFixXza6K4r5WPDK5r5NcV0V8GIiIikcRERERxEQghER5o6YP0cyVBu+/0V6ux2pb+1TLNj/kWR3qnpud6x56+dcntLsK771CdoTv2v8OyZG1tbXf8Abv8AhzrWn9z+5AIa1rWta1rRrz45sWMY+XSufp83HZ4NfDx4K6680IQhKiOIiVERKgHBAiFdddH267w9I5hUdnuu5X0IhNl2e17JTul2P+QpXevoaHeunHXr+B/u9QR7n0tn271Y2Ozs9xIrPe+n/wBki+mWPw/0/wDoH6v+n6T9dfvh+upV7b/9lgv4Sm9ZWX/7LH3GhA1prWkqVK8+OjFjxx5q+dXRjppHTXhj4WOa6a8MRHMEQiIhEqIiEEQiPiwPVHEhGvursPtDR+U5z9kth7E4UP8AkCL3qPYXe9dFfxO/hj71+kSV7I2lHC/4dh/rYsnaJH3Ug0wsMMMH1U1xSlXfysWKPcX8SlljbEIaala1KlefHFcYseHX8FXwMfMryVzY6q8JHEREcRPaIiIhEQlRERHTXNeOgRwyGO67Mz7Owvc9u8Xa+lNCZYgLYS7Oz/jycba7IUPbyYxXVXixza8F9GpfVMT7WpCl9dltr7ztjF6sX7fsYKfU2v0Rf8tf/wBn/wDaofbfyFl7v/S//Qf/ANo//hH9liRftPzIJ+R+4P2M/l+xllYbFWLFK1srYT80hriVqVrWvgY4sK6O7nXwK4rq1r49fLr4GOivHKiEERERAiIj2IgiERHRXNdP26fWEaD2TrJgHaL6d5nr6BCqkfYiaYf8dWyI3a91LtVW3u6o8GPl2yTbXv2nZ9qpT2hI+mL2qFy/admO43tZ/EA6B/Yx+I2fg2fgx+D1ItvwXesI773/ANov1qwIb/LX5S/yjGfu/uDhl2ZFlXsSvwgllNStaajyY6cWMfIpXFfzOPJXOPPEqIiJUcREQiNIJUEREdNeKuj1hHHee4JL0ft3w+yMavaZ+pJ+ilb1yxCX+Yl2bH/G17IXt2OVSu74VfArqtz3cXu/8SUq7kv0+j2/M7RMvXesZp9S962IMkYYZZKAGta02H+HtIVFSS9pqs+lqMhtjSLP3b/LSDEKd56SHtUlNStSkeOuqxYs7On7eGuiuKVXzsMeCOuK8FcY8Nc1zXjJ6IEREREIiERECER1UrqroQjjvtOPojud8Z+X3vw+5F/p90dg/wCXcwVVS3YyxmV7p3j/AI0nd6rexV7vg0quccYdnFeG5qZIvbmhDF0+hB6KX2kknZKTvX4VLVatitt92PSNttttttpZYy0Vw2NdWtj3Bd6wm9d2PuKVWWG0BKlSwYbK7y7WIvfd+iRqVK1rwVrXhsY+RXwa+BY+DXhj7dNc10VxXmgRCIiIiJ7CIRCDpriuquhkcBkAu978NnUhOwvLr1TO8QVWjMsaZX+yWkr/AIxj96+opd6+PjGVjjHRrq9+mwxVuxhrc2pE7KE4txKelr9u5Ce3eFt0RqH9pBXGONala1rWuum7ju7L/gSyo0w0GtaNa9IU+v8Al6cSoSunHFeTHw6pSvjV46+TXkrrrxRKiERCIgiI4lREUiEK4iuL6dVdE9vQcX0kJ7le/wBg/vUcT2wv+MkPoQf2BXrupU7ZGXcj/i6btqU7Fv2+bsarjWtdGflKv+l/so/Kf9996mE/T8jMSgUtVqwtt29O8n95QQy0BkUXbbX4Gvw0y/hjHislnpSIPXdfyiypbU41A1xpNydi71xCNrUqVK+Lix0x110WP4awqvHHVX8GIhSIERKiCBEQQg8NdFdADl1B7pyz6JUhsvtWX7nb9Je+n6+q7mB9LFfaGuQl5Y/4r9zUQre1uvjY6dWuda1x/l3en27suRb/AMoQl/ylDtPS1Ti1CNXcw9iUX/pSJMjDAEysrubWm0tGEhIGC1AAQ20x039xT6DLPzMUNaWKala5qm1UnroJKlSvi5Fj4N9lV8OvLhY4rya6cfAroriumOSIiIiIiIiIiIntERSIiI6KpXRVK4nt9URwqknu3r6RxG3tCT3eel7KO0O9Qr6VYqEqm9n/ABR7epzsffrd+3zLVrS1rWtf9LHud29+MJJNez679osJUtrf/RCdpHaO9fkSYrEJ2ilNFRYCM/J3HN/J3eLGMYxxLUpLRjGTWx2YDAK0qm1r8LKru7Z7Iv8A1i9vqfmOyl/RWmMca1xjsnuPa9yVKldePLY8lc19mP4SqUr4NcV9uuuvHlhEPZEIiIiIhEREQiOKVxXRVdEPojn3VLPc7zBKekZ7H9wntEiCtsqKDEaa0mv+JYfevpPv3y7Vq1WtLWtasT3X0ztT2/ZOwgy93ZH7636i9+6EZHZIt/CnsnCMNnehh2bb+l7/AHkv0SRVZVot/hbn0ohjGOjGMdGoUH9iSkV2c5+mAoK0rW2+k/Lv5fZv+qp4+1UpW0rjWtaeoux27sQs2XUqV1WPNY+BXXXzqV44R5sdVdFeGH0iUhEQiIlREQIhSIiPLXRPb6IjhI1kpCSe3R9R/qiD/VXeZVFVVakJ7b3f8Q257ffLO0e3r5etNatNWtQXV7rV7oUvad/2pXdqSXcj3P8Atnj+9/CNaun2/I7G76KMWs4tak12ju9V/wB0yjve6bv21tbWtbHd9KrZZW1vPS/oUAMYxjplSktARhrjDGLGMAf2sKkDt2fivr6O6SY/TfqzFmrSlKc6aUhC9pz9pWbKlSvDrqiVzjzVXy68VeWEeGvBjwV4yIgxCVERESoSoiCEQpXFeKe30HMg57mkv5dFLOWVV5Ptp7n39MuzvN+B6qKqqkK1HWJZZsr/AIdhJ3erpb2lfLtaWubf2tX8q+iNqJbhPwsztP8AlV2kXui9p+78v2X91vddndfj/KGEmBWJtME7MBpSR60W39L3+9Hb1JJP051rWtrWta0yLKyrShbUxQMY6dQEYxIStOzGAxlYxiRli9v+Cu3ZX8xf3/ZN/YO1UpSllcyuK/c+iP8AKMbWpXh101xr4Njmq6a+ZX8VXFdcQRECEREREIIgRCI8ddNdo9EfZD7vVLuN/bplifgVMsy0/ui0vqRjNIqHF3Y9K9qtxT/hq2RK7e1f2r7V8rWrWtcWrfw27GRo7qvYJV7jtMMttRkb7Y7H2QbrvaR7C1t1/wDwISZ7O3szMSu327T29Aj3THu/7p7Ozr7urWta7Miyrf1X9ValjChjHRNJUrUIxhO5rnGGMYiZGoe0n3KflI3Kvb6iR9sWLFKcyuLO0+v/AGSs2krrsdGvbp1rHmr+FPlV0VzXw6REK7oiKRERBCIAiIjx/Tor1PRHHtR3PR3Hu6q7tr6vrrKuz32S7NjijiXLsVJbsFX/AAvCTbXbz01V9q+Vq1rWqakGw2b2Pw35/uWMi970hKnbtH5Xb29/h3FZO37/AAltS2/zfyj5P+UOxba7PzBayi/oVnrvVLof1SIQkpANeHWmuNaV2WDT+1WpgMdetahCEIGuuyRlmrrrr8K97iDvcd9neNerGS+ljFimVzKU9p2jtfgqV01ivHpXlvtY/g64r+ViIhKiIlREREJURBCI6qrwUlHAlqOz2dUK16qin8Cv/Qn0V9j/AGIVVfRCXsIuW90f8Jy9q9Wre1PZ8fTWta4rVl9O73vZjtmdpb7PepC07NL3rsMD/uo77t+1/RU3e6eiPoQzJMiEISX3KTFYxi9vp6QT7rMez3a1ro1pCEj8oa15Na1rmxSla0xgx4ZUqVCECVrpskZZqzua/CkE/wDFd8742mQmljFiljmI7qIXt2hHRSxTXXrWlLHhqq+BK+BXV9PHHw8cVzXkIhEQIiIgiIiIiIjqroror0Ke3FOoXrgF79IYZa7ft732uy7Pp7b0c1SmzGN2KiKbK/4Q9pUPCv7Uvt8m1a1prX6KflOyoi9kdn5bo/tGM9oqqFHfG2pz9JkmTtE/7I0ru/SM/df+mJPy+mL3vR9MittvdFr2Va2VO31HVrXRK2jIa1rr1rWuNa6LGMVqYMY5jmI1rUCVv7a1pqMUSvsM/Tfg7AO6d0XfISyrGKyMcxK9Ldn4fqKldVWPJrIrx2OK+dXTXijmPk146REQogiIie0CIgiIjmlc1fTilJRyqB4I6RPpq6jllyx909VAwjOPtyVz6uw5mnY/4Nid0Z2Pv1tvt8TXNrStLEars1X3WJ9TQkRtZ+ir6PsqZGfYktd2Sz/7O9Sd/wAu1tVFVpf5jsM737qR2jd2d4fSMadoYudp916L7cR59SkTWvJrWtdOMUKFOqOjWpWta1CVrITr3C/Srku1ETd61Fu8SKxzYRwKT9xH0rXVY8mlUrwUqleGuY14Y/ir6cX05rmuue0RCe0QiIiIiIiIpERHnr1CekcR3VJPd4arNPrPt22+pncfnclcVVj0535T394VLNlf8E+1qULXtbb7fH1aa09pUfrui/btEZ3vWxyHc+2pPZS/YTbYKkd1OyPzpMX7+z/2doS9mvH5f/mRjHIhbC232GcVGT2o25+1O6P7R5Y8MtQhK1ry61rpxjFimOiPBrWtalQk9v8Alf29ik7V2sj7L39KmRUOjCUikfWQvquqxXklMMc10VSx466ta8NfEkfFrmvGRERSIiIiIIRERERHlqKQh9k9lTtp714YXh2q6s/fH1/cT3d6O/0ilVDo2VZVKd/8kJNZX/A0vvUEwve17vNXXrWmlbL3O42WWqez3i2QpWq3+6tfs/xqd1QiUKJxtyRhfbfqOx3ehGFP9H+jBJ9fSEY7JKiMVjL0pW1Z9mT2YH3fuvmga1rr1qOJWurGMUxzqVHl19BlUfzH5ER7Nf8AwDOQOf7sJUpWkyV01Y8kOyuix0VxXjrr1K8FfBhDHxK5rxxEJ7IERAlRERFIRHXHX7GI+yQgnveLIu9uzLHt2qVmFXeM77faU+iwdO4q4m5YhH/ANsk719qv6b/evLrp1xrWqrUs97Vnpiva/wBBu++u0PwpNvd+Vh2E7bXZ99IztHemTJRH97+XtDv/AIv+2HZNr0X33WhJ+X1Reu5SZEo+qO5391rYz8PyybkebHhjwSoSmteLWtSurFixY6IbHXHV3Dsqyncewi07936U8sxDnXYlqRU/S07VOHGOYK8euKfRjoseauvSV5K80pXx6seKhCCEREREQIIiInt5/Z7ojg+z0Rh49+z+BZbS/VjL+1W7nt7Vs2eqjmFjmm+8sZf+UhJK/r6D3r160r7V5NWuNdGtWta194t9dlq/afkgb+xB3odo2iTJaZn0xKpgr3eojGQwE9qtd72YX338MfYUjtO9fhWvel6Yxq7J2DtrFt7P23XwcfD1DXm7ta6rFjGMcSoa6I6McQvuPsJT3QqX3juHfFn0JXOsl9FIkrT1UL2qVxjiHd5ZXZY5xzVYV468WuiviRzWPPh9PPEREEIiIRAiBPaIjildFdDByl6IfJ3XcfWJ37/aWz6fr9PtzVVzXELaYjqYSjZdf1za+0fSUO9W6410aa14Na1rWsqu5TR2a95XtIilXqY+hJ+WiSW78TdhFsnt6Ube0jY/TIyv23H2+h7g17v4RfzXuodi9ZAxekS1NBbj/wBpxmY/itG/t59a8NjHGtISuuxxEUeyk9pknvP8u7RsXZWuZ+TN9UpEap+yBxY5qvNXXVcVxXm7uiNcV0fRXyK8lc14YlEQpECIiIhEqIiIjmuiq4o0cgVPZ5IlJGyrZvf3+z+6fa9rrvK94johXNcVdKsqA7ps4v62gm2uwd1emqv3rjTXOtaa1rWtaA1pKrE91L7PRdlv5rU7pEhfnYLVu+kjDvX0QVt2jud0YlC19hk+owi25PSR9n3X5Pr1FX2Rmo/vUJQtt5BxVjL03A71HU0+BrXzdbUrz6la5roxjmVKla11WbGvpaX5UD13ar/rY9Ncf2T8mS+mVWHkQvp02Feb6eCvJXijo14u7XT9o4lc4r4NdVdcpEREIlREREREQI6KriK6Qiej7BUPllDsFVfe/b8pe56q+yGsroqHRSGspGMk9/bcRr+sbZPtO7w3e0lu/bnWmtaa1rWta1prUttyR+RPzSVsMVataSIkas0yB3vtIkkbWgqrXYJMThYG2B3fdlH4kJT7V9hfavXCf+0YwyJE4dwMmUfjSFzu+2ln2+JrXzta1rqrWta514MWMcyvZqVrXROGCWgXB3DtWssNcRPyTM7FIw9Ij6WPtXFcx06jqrmlV46+LXNeOOcK8dcUrqrqiIiPZECCIiERESoiOqK6QeqFJ7qh83qBHqsL1juYv+j7Q0jph4d2kxxKf1ZXt67Eehq93rWmta1rWta1rjWta/uE36jRh9OLcYPxKV0QL1hC1Ik2rknqXemKJwtQZgb+fb1mlhy7qv3V7qf8DPylJknZIlO0UraEISj2wkRzfb8PkRr+C1rY7OrSPJjHHdL+UrWta49tfSs9LT2nUHvNfZ/oo5GOj0/I4xfkqWX0WLCFeT6dGOKVY8VdVfCro15KUrzVxSvBEQikIpERBBERSVEeP6B7R6R9o4lUnngURff3EZWFy+la6Yc10/2dtVjIrlQdlX9UQO9x9227P2q23269a1rWta1qhSfUVfgl+yMmY5qUO9cyEhnBave5GYCE9h0KS2DMshd/H2rKf+X0p+6hl92vov7eiX0J7fp+6+mNbtDtCRIkY/ZtStfJ1/GSuNa8WOmOmB/9iwqWVO7Nd074iz26JbPSF9npeVKCxDmurXjxYUquK81eaua6I5jrry44rormumCIexAIiIiIiCIiOKrq+ie0eqIfYqHz2SzL6rv1d2yE7P3Pb7G0xWumHNdXr0sdrxAdmt5Cv6jtk91K9oD7pT2prTTWta1rWjWtG38VK31ju972UtwxxhE6VzEiJGtCTFe3pp3qMmQUotskQkVVi/GJ/wC2k9Jo6h/uq3htPp4Ieo2uRs/KuSP7osDDGOP8ta1/Qkr5X4/9PxJ7BdiV6y/ld9bHMKRClWV9JLqoWOuurUdNKsKsddeOGteX7dccR4q8FdFjxxKiIUhERERERKlKSpURzXXPaenqnpzIjT4FxLZYvYn5iftYYv2rXRVjmuudvSbtWHL/ACyTr+noRtqQRHpK9vVrju13N/bWrWta1pq9jVay+rezWk/xu77cff8AN9I1xI6Kw1SlJHENynZa9v1H2U1bJSzYRVtkl9Kf+1H0x6jRX0lv0R+3tf8Ab3iv1EflbI2rVkGESgg/tfydOMY51rXm1/Ka81dEdEQMff8Ata7o/MjfaMO4dtZyMc6XipT+2oPYsQ4rx6leCxSldNcV5NeOuqEcR1V8SvBEIhiAREERBBEHgrme09PVPSOF7J7Pg6VpfX6Rh/Z+Q7BX/cp0VDmvBOyxtVJn+1J2PdUs2V/THtqgdrqn0ve3uq237dWta1rWjWiXfZf2ZlnnpIwY79nY9+kMbt739uJHp0YErdcyEDSkte36jL2KoL1tJlFtpk/0TMvPSml9T3Wv1y85bXqflb7F/wDSdShfKDnEF7S5ESTJHhxiuda1/IaY4jy66Na+D79sO/8AojfXapaBsMlGq93dEWu7mVH5HtVrs17CrHnjwWOKVxXFK8srXVXH0X28EdNcV8Cq5pXTEQiIiIiIpEREQREcUrqntPT1HK91nZ8K8hkjHIMnZ+n/ANKy4nd0WIc14txdfzuiD7ytBUf0nZez2zVL6fYqvdWvDXT+m1t/U3tfq79ll/F7mYv5bckw9wvPYNX2t/ukkcSPSmFCtXRCEMSpNW72iMgKw1u1giUi2rJDc2Xo3fiT3X0HLw1t+os9u/8AoJSr9A4wph6dom/r8PdZK1l48tjp1rWv43XGO7Xgj5Ecw/uTZ2n/ACr3Rkdj0ezmX8q/rsrjUUidL9t7xJ2Uh59a6K4sV468FeavBEcR1V5L7dOFK6YiIgwgpEREREQRKOarqntBIgvZ8S+lke1/K0jgva62mV3EuuixY5rwfTh52/0XZO21H7KXX9GWI71H7w9IS+7Lb7dWuNa1xW/jv/ZvaXPbTyz6b2u/1n00p/nP/gD8LXcGX6Q14730fYkcwrnAhs6pNL8rCFqT7q9+0SSQEhrdqMRORVt/uW+0V6n4Yzp2n+a+qJeVNv1FO52v+mSUAck2rtE7R2O3v8q/l980mRKo73UPtCj3o8uMdMrWtfxkcR/C2SMsd97osentNoJZWk/KN79v6WcscypTllS2tiXZe1LFnd0VzrpiV0VSxYrmuilK+LSuueyOmviVxjn04giIRCCIERERBK1zXgSRxfSO6viTtk71hSbsyz3FepLJ9ewnd0WKr4FTau098QJtxI7LY/ob3B9uxhTPYFq+2tNa1rVrTTZ+W/iq2dLnvWt6vr9tX2vX6d7h396+s/wXfvVL9Pxx3aM/EQuyfn8pq7bv90jmR00kq10QgPyAJ+a/RJhKi071DE5FVXtyTazXdX/TR91Gt2mQ8O7fqKTRp9/goSm6U7Yfv8MEYep+X44NtliVB9IfVErPpb+Vi2P9lXKPJjHXrWvFr+A7PNr5Mu7sr2wxT0Zt1kIvZ/l3XuizHMofnfuL9nomWdmdkLHNjo10667FVxSua4+nOPhV1wiPHXnxxSuYiIiK7kAiIiIiIlRFPGPd6I5lXxfrx9DaEYRsCXXRYsfCls9XHprVZO9mx9eoX1Y/n/cVNIqdsLpR7PLbG/qu71TBGhNRv36RLgPzEvTJ/ZQp9kotfp+pXAo9b+S7o2v2kYfZjptEq0roggFuP3Xf+xJkBUG12pM4q2tcR7nferfsoVt1/wDxpn9wrDXr7qE5ye2wHPvYvd/D0IvdaAQP1jajbFVJ9uzkSz9vxdX7Ydm0MvHjrFjr1rxa+fH8RJyvaiHcS2hmm3p3WTKod45lBwvtb0TKsY5qvPYWLFcV014q8teKVK6sfEwqxzXEqIiJUIOIIiIiIpEK8CXo6IV8Wz1H07efkgKYKKV0VY+JO3pa2qz3pX2gN6qWx/Lx+4Jfnj6b7R761Xh1rVsb+q7/ADSL0BgRMmsn5jtmTt/ZT7Sn2vVtqVVr7Qn0/Wk4Tv8AH4n4JHioTormOIIBX7e36T0CpbQpEpFrUwk7tkbRFp+pj3u/+t+0iU9vf3Sh+QrW3vUY3sj+1RIWOSf9sYsUKiIfqO3G2VR6CqfSVEfz/L6Y0MvHjxjHXqVr+Jj52uv37Vl/6Hbs7KoN2T2SsyNik798Ul7uZRf4n0UsWOa8crosVYsWOa6K+BriOivFEeKvkREIgiFIiIIiIgiI4qur1A6PUfGkRshAvu9k9311KUquix5q8Hpqeit2DuR+qSepETtY/jdn5e5No+udwm5H3x7Y69d3Rv7b+rXfxoWZiSpJT4evXZSlqcVrbUmtTEdDJ+XsH7296kSY6a6KwRq64AZFftf9EC1q0aUjLClK25Ev9sdxe/T2Lv8A6md+x/gSynv7qB29/aeBv6i3Btvefg+snaR0YxixSoKRtx3iWr6WtZkyF99tG3M/pdlyx4sYseDUrzR/Ca+JrnXGu4zsbXB9pKl7hWpX0+pyqneK40Hv7fXXtUOmuddOumrGLHFeCv4CVK6K8ddNdFV0UiJUREREERBERE9oiI4vtXNceheiEPQfHsofp+CGfr1fy7mhKUrmqsfHscQeqsdrQe1p89k+bMrD7I9BCW9V/BWJ7rt+ip6jPSPwvTVV7lfumvJbIx9d01Tadz/5PX11Ew/MdltP0jFUBOelqtRuaEpe9fX5KVn9gkSFcR01gL2caRxIQXNusnpJhKrSaUjCYvWLX+yMf9rVt24/+qBj9l/4EMp3v3USTutToVy/z/BlO1vdLWpWurFjBURJu3G2KPWH/wCbu4/4q7h2Hjxjwa1r+I187WmmpUnD8oOystHosns7PebH2tK7uZTH4UukLHRY8WujFirHjrn7V564rqhEdFdX089K5sQiIgQggJURBBEQpXFcej2ERBe75GX9KFBD6qlCnNfJ7OmX8JH7PVW++O09lXuK8+ktGmeqrUlvPRLTZY/ZEsv22flseX9iD3VgDUfXE/Yvd616Ds+6QPdX7pa+zbfdJXj2flvbctQ+yv27kTPr9t73fWfSD7F+XbdkT+0c41SlrNuoNDC/zx36impoSOiR1ZG9nRI4kL8xc1vaJOxKqSbSkYlKx+ER7qeegmqvaj/9UBeexf8AgQnJ7+6mTtW+oad6zPn/ALMsZGunWurGLFiv6UQ/WNqJUUiX73+79t/Ttf4Rdlyx4sWPBErTX8NHztSta1rdmVSv+lPsrPvGBSpX09xMqh67OgP8ytIWOix4tdMLFcV0WK5r4lca5jpjnCvNXTSukIiJURFIQxEQJUvYrprj2QQgvd8msjkO1/KWGexLlaaSqU5qlfwU/NUh9nqLfcX21F9oiH7QXU753+waz07D8ZtJejRv6jCiUrLsoi3mFH2W3s/Y6I6Y10bG/jv/AGRtVp3f/k7M3++Ljmv9p/AfmNvr1HRhq1aQj8S3STTYcJNvaT7Ri/3n5JMSJHMjFVzWRvZ0RxIkBHFb2npIVqpJtCRmbGn4G89ENqkZIj/8RF5ddv8AwJTk9/dXuzGz0xE1fw//AFmn+HGtdWtdWRSlKw/DYkbBKik+0DIVe7w/Vdz7Dx4x4Nf0TrjWp93ZVQhHZ3ruGiyRldj8x97b2cyll/ZKwsWOvUrp0josV4K+JHjhEdVfHrpiIiKQgIie0REIIldVcNYIX093yqLN7oXpUyxUy1P9sSqU5pXyq8krXixjqjw66P7mvu/9NFrXpEbn3+DV9j1+m/j+W936RP7Ra/LwWrVq1aVK47gkq+rBU9X/ALpEjokKrmsjezikcQgJHFb2iFqVb2QhCFayNO99Npk7Qtqycif/AMbF5ddv/AnPb/N/LdPd+lq7dpPdYOd791161rp1K6rFMUr+gl+tR3isTff+2++a/MX9ybORjxWMeDXwNfwOvhdnXCe7ud/SYqV+j3So3uS9plXfTmM34q2LEK4qxzqV1a6LFiuqq4rz66a6NdMQ18mljpiIh6IQRCkQRBEcVzXAIRx7vlVRYO9RerLMsXopVKKWK+Hr4upXjwx5P8t/E3+yCuX+kF+b6WPyz+zH2bP2uOekt/XafiLfya641atWrWLdxITKXbm/TedkBIxzCuIqsiejjSOIQEcVvaIXii0m1CRKF6x7F9J5k7Q7qRiPv+938P8A1kAlH5v3WY+w5O4c+k/LJOR5Y6dSuqxixQwJu3Etj7BJyJWbf8Kv3HjsWOrUr+Pj4f0fRjos2d3ffRDsr74qx+VSJPd+ebH2FI5wD6K9wWOijolcymtcVYsVVdFjivg66q5ldENfHriuqIiFIgRB7IlRKUpEKUrj0oHoPmdxD2hTCzLEdyvZSlFKqv4jWpUqVrXwNn5e2e79PcnuQc/3/i7w9/6Oyqfb2bJ6hfzIt/alteS1atLTrXEhspfm56juhWoh0QquKtNunFI4hAHFfUQrIrVU70jELg17Rr2kszsh3VJQezC2kWhH7+6j9inpmjMUv4fhXwJSOjUrqxYpX9DUv1KrLFYvJl7/AN2fvu5dh/ePFix1Stca/i9fN/uj6iBdpm2S/lp3IfTKoq4lDL+ypOyliubFdEro102LFdVcV5q4leKOI4jqrwfby10UiIiVERSEUiCIEa4pXF9U9Pdbo9Hzcq9r0iPuJ38H5/Cy4X/CkqkWKV/Gala1qV4O35d8/wDxIi+36tuO5Pb6+9QuF9nd2X2/b1knb9F/I4tU8trVq0DpIDLKn9uvf6VpdtRBXEhV9GKtBvZxroiREcfVEL2itKe6jEndch9Ea9vqJZ9B3VrEk71B/qCi9wWIn+azq3V7R7p7w37Pma11WKUrD8ElbiWx94w5/kewH6d/uPFix1a1/HSvi66vY9hRshSAaRf2+qOzHuRjnNheyE/ssVzYsdMdGumxYquapXnrnUc/Tqj4f0+DEqIgQIiIiIhHsjm+iuJ7eiwjlfNpo7L7WaN9pEYhfp/V/D2xSKaWOa+Drw6jzRqVGo2Nn13d9k936S8lnv8At3lmfX3qCwvuPt3t32/b1z1n4TtPxFtrm0WuquqrVq1q09HEhMpQm+yv+ltpTbWIdEjqpkZ2cV0RAiHF56Q9CV2XvWSR2gqaX0lPQgFbZJO7u/LLtPw76rftbm/5q9PBnf1OzkMMc4+DrXVrXTZFKUM36n6lY7xQj2Tr38/097HiqxY6pX8dr5ftVn6SMPvjWZXIysyP9y1d45rDxZSqrixYajiV066LGOK5rqrxV5I4hHMdFivh1XQREQREERFIikQR4LfT0BhEej51xPZVVPR9fSzKv00KSpULHEPhx8CV1638P8l+n/tBSuuNX2PWfSN7F+Wf/qtW/lrXRq1XGvDhatWrSjt0iACSjXsDX/Tvbt72kjoh9OimRnR0RCIblKQvB6ilVbJI7S+hbS+kPoIn9g0skndpP1Xba93v8tbe0id/Kw2t/Ra68cYx8iVrpsilKw/ABViVEHa94/zE02dj/Dq1zYsdOpXn1/MxLMqjvonfbSPVZNlId89vqhSti9nODtZSrFcVYrolR0Sub7WLHFKsK8P26q88R066MeKvp01xXMREBEEqJRERCKR4EkqHo+ffSWlNs/B9LtbFzD1/7sLlCVK4scWP4bX9u/8AZO0K/TCz/qVTs/4LN9z1+kD2L81I+v8AW7uda6rVrjXTXVarTQHEiARgo1HU7v8Ap3t297UQV01xVrKGdFpXEcQ2OQrHuoyatVW+6okkbQkul9JSfQiitySN37dD2fg9zsxQ4j2br3+bjXgxjnGOY+FrqxYpT9LcFSO8UvbFn+ZT33R04a1xix1a18GPma+RZsxWt9H112MFDCar+0adysvdznWSpGxViuPpY6ZWunXNWOPalUrorqr4EI65XOOqvJVcxKiISogREMQRBHXQ9hFCv4Ckgte1vHQ71sd43JJcuX2EqVpYsKpK+PXV/hKXW3eVHdMqHhf2Glj3973Q+of2iaz8sc2ta69V044rptWrVpaFOJEiCYUMfvr3fw727btv2kSPDAvBequiOIaUZSFuR7qFCqTveoiRtYO+l9JyfUiqlskndcV/d+Hcrn1HcPtewsFA5H1HwLHOMfH102KU7KQF2WPtEiMnWI/6EU7x0Ywlc2MdOpXyddH2/iPsKmVCH4EtFdrO77CV9zKrTmkZVKexYrirHTHVFcVYsc15I+JCI8H0rxV4K6CEREQoREREqEUjqi2dj+3oAfT+BpoLXuKGWhNpvuMUlRKuWLHGGvkXfxf9JK2ytv8AxftXfXP7OzVv+UjjT8xN6X9ohCRjp1rwWq4146tVVpbhWuJEgJAQy/e938O9u27UQV4bSY7y1xURxCBUhe0W7SpRSN9pEY2sI1e307Di0pbJIpafvX0d+o903+owl70FvbPUnqPiYxzj42tdGKUo9g/QrEtlXzO59lp7udnR2Ya5xjplSvLHz9fIjHb2+wiD1V4UqT+2XaGfeekY49LypT+yxY5sV4o6KsdFj+BiEdcfBriukiIS6REqCCIIikdNF9vR6qns+n8Fey2VkraJbSZ+I+jFJXNjmxKlefX+FXL13v8A5qJ9W9v9X/3z/wDSE4hGEiRjq14aqmvBHNq1xSgt0xIglklCGSd69T8LtK72kPDAsm7SuDiEjghC9rauzstKk0hGd6lIvfv9nreiNq15IvaS/avTGfUaX0z6Yyj7VlYxj42Pla6bIoDsH6FI7x+0W/sIHOsY6sY6da68fwPdxrXxoz3UGyzVmAROe6n07N+8Xjm1Jz39lixzY6teKqUsdFeevHCI5+3nrrriq4lUiIhCIiIiJUIOmvRa9Qnt/C1kdljHE/aXVESd7Z+ikuXtSpK4lYscWPVSteGLhJ3D7QPwj3az8JX7IYHH9qHP8Iz6RgcRjrteCrXOvBHNpVq0A4kSAEoQkfmZ6LC+2pO6HjqibpxSOIQIhD6GlXtMWlYQy7pQ17/Zas+my9+mDna37bdcPUrUr37X7f8A21U6sjGMePXXix48eXXTigIP6FossQJ7EyqT22OdeDGOmVrX8R3ca18WM91afVXuBKK7WZX3H4mVWvSxxWkYyixY5h45XTYrmD7eavgRCPl2K5giISoiCCKRFIikdN9OyYpOJ6fwsrw2X2tUjvWzsme1z6/ttyMsCkrjXaqVxhKlPQQGsJPbUr9mEyN/xFftF+gxFCRI5jHXXhtWuK8tri1oKcREILBCEj/Rqflrz/H4RDpkKjmgZtxa4hENKUIME216Cq9oR9oS/wDjV6/TSr36Zue2VLZ9KP3dwPqSTJJkjwY5xYYxj4GPHjo14NdGKUqJURWCT0P+XZ29d57Pt4bFjp1K+Lr4fdxKj4kSMr24y7VLsQXhy6lOxl2hl6WY4qx9YsWObHjlcUqq5hzXxtdMIjwxzXkpVUiIiIiJUREQREQodNe5fSzwfw1jFR/npkd9Fs/R/wC1pcpUlcy/lkvpZ+ktNk7J2nYLAPxmr9KiM0UfwMBiYSOiMeC14dV561VWlqlOZEIBCEVtMhvXaPREOmFdFMBIqOYRLQISGRNpGFXup7ofYj2n7OppVKXr09w7Xbuz/UZm57A9uvDu6cdH0xxjy4x4cY8krpsUoZUBWASOyFizb1SPDjHRGpXRr+F01rojzRLMqvdO8VIQsemTVok+lfp2ad4vHHph29Ess2elWObHk101VLMfL10Qj5FcVXTERCUiJUQpEERSOIVe0PY/Sj+HuZ7L7iEf/E3+kkh27f8As3tezX13/snZ6qL7kvz2vyw9EnEjb+Vx2Fbb9MqbRkP0B+kSCYwkQkdMeCvDVr4GqWrS1apxIkCAEBIuimSPT/qIdML6dFATpVrqiScoLcjusoqqe6wQlKPefovtVafgCHdaD7v2jpZH/bXXEeTGPh4x4cfCsUpVD9K0SiRfRi+yyo8WLGOjUrX8ZK18LMUlRLF7KIwhl3jX67rUri/bfSWkVYpVfCrCoeKuiuuudRzER8w6IiIie0oiCIlREQI1x9qynuYp/hbf2/Qeh3fyH+kAU36/LE/prFvojucvy1W//Av5Fuu7KhEkGJIAEiRCR1/2deq+TVcVS1atcRIEBkhCJFtP/wDM/SEdEYVzSKdrrkmhbndRiUtx3tKRH9z3Hf8ABXaq0/A7L579e/we1v2LfqdpPTya18yMcVj5mKAwD9K0D8JnorLHkxjo1rXOvBr5ndzr4Np/6Fd+zb2WBfaEu6PphksxxakdosWOKr4NVXFfHro1xCPNXwyVEKREERBESoI6fYr3er0UfO2fl+gtZSxYPpDMmH1z3pd9lf2ftUpa0xAxn6ogiIgkSJEiRCRHhjoqvFa+HatLVq0iJEAFAQe3/s/CJGOiMdVkTTrhJiRJi3FtGXdVKxe9ZISGV37W0rY7frj7dpv2ahJj7d14NeaOjDDHk0xxjFfLsUL2GsWorPafV2Wo8mMdGtSudR/Dxr4G/wCQ+ivawzOWVJU9p2fZGDio7BVYsf3Kr4FKWMK+leGvNHMR8Ouun05iIiIiIiJUUiCIiOiLF7kJ7fH2flj8o02pdrE/B/aPrVddKfkp+VBpVQ0rjEIxjCMISIkQkSJEJEMeSONa8VrrryWrS1aqpESIQlghKRDsr9UW2nsqJEjmIV0UBNK6o1L7ghIVp29LVVoSILv++6rW1t7blkPy/YWX8ss/ya1rWujXOuuOiOvHPd58Yx8bXRgVO79YUO0VL9+LMdVNa12rHVK6NeL07Pm615v2FL9XtWHap3WGVETnut6xr6YqrcRPse1WKpXFealWLCsddcY8NdURKjyR5qVXEREQlRKiIiIiKCOI+2n09nq9VDz/AK3+1XLkUsl/6Tljv/f6Tb/5u3Ix7+u6sPt+Bf8AIUtP2q0rSp21rkCRIhIiRIkSICEBIhCPLryWvgWuKtWmrXGEQhBQhIiq+j0ra7aQjojqtUJVdUFoEINmQ1pT7KhNbWyVbaaJ/wC31+ST0iIx+RqVKNa1rXRrw67PgYx4I5xxjFj40c4oDOi6xWe0/QY6sc68ErWuNeLXwMeLXOpXknPbsd5fRWNSysKsahEh95p/daLC20qP7lWIdNeHXVVKV4q8NdMcSvPHkquiIiISoiIIIgiDovsT0+3oKejqtye3/wB8vp8j/wDvFra/FH/86sp+wW//AMKN6P8AD86r/d+URnqHpZEs0CpWlDXa6ZAkSBCRAQkSxgBIkcx8mvBa8Fc2uLVquIkQhBQhIkWF8kaO9o9QhHRCuaBner3U1zC0CUGnaH9KW+6oTF6ynel7f2xLfqlBZlX1PoNa41rRrWta1xrnXVro1rx4Yx4cdGMfE10WKAzomxLKmOrHk1rXGvLHy+zyzj9tvoWxpFhKK9xHuPpsZowptEoy+1VVj4tWFdVeSuquNJXRHEfFrmIRERERSIiIBHR2olmqbzuo/wD4xlY/Zr/7M7P7Dru3r9j/AG090BIbtb+hgwYgAkEmlBFrpxCEIGEIxhCMJEiRIkdEjpj4drrrwVXNriq6JEIQUISIj8UPd/JCR1V02T0VriuKhIJPojvIwq212pNdx1W8rsmlISTuyf8A6ZE53uPY1K1rUrWmta0ala1xrXhldGpXnx5rHyqAyD9a8QPYdmOrHklJXGv4XXRv7ePBQm/6Kq02ixx+QpdTey9ZYxYKq1sRjBVVYr4dVCleSumvDpKj5NVXREIgRBERSIpBHP1CkU+/bqs5Gq+/8Sh2JNCQoSAKWhS0LWtdMIQkCMiEISJEJEiQJGEeL6fBtWuuvBa6LVWrVdESI1IUIQR3q/8AxIhEdVc1TtC6cUjhSYkwbMo4pOu6PqNxavlPShe8j+9W5FsHOX+fughpo0StSoa1qVCVrnWvBrpjrxjHVjyVjHTjy9nTYNYB+teJavYP7Ph61K4lfwutdGteDAEZO/6VLneNVn2+zEpURe/XZ9sPE2XYj9wqrFiuK+DUFV5K6K8WlPh1110xPaOIiIIgiCIjm8kGq7n6D03u07flJ+aEmSYwJChtWhSlqlatUpXESahCRIkQkSJAkJEJGISJHTI6ft8O14NeC1xVWqqrXMRIkSFCEESrX+FnfbUSI6q5oBNuK6ISeBMDuusCqaP0j6jbUwM9LVtW/X8m1H5Z/s6NEYmtaCVK1xrRCVrXGtdeumV0x0Yx3fIxjya6bALDpAh9vb4epXOtfLx4ddMx1yZ9v/SpfuVqri0ahGcq9abDXeXY/Y3Fiq8MdOuioxxY6K67HRXiiVK+RSq5ikREIgIgiCCONH0q9hPQ9nOChCd++p+iTUhaNFWq1bqgqqhxiRIhDGICRiQJCQISJEiRzHEj5Fq1114bXNVVqq4iIkSISkQhEbJNrJFex+ohHRHFc0ie40rohJBRWR7vyuKSa/SG3O72Ts171fvsyP8Atad0yfUVTHVrUIxw1qVCBrWtStQhrWmpXk1rmV14r4OOrHk102KEj9bANPbtXw5WudfPrDXOunWumDI/wxU9bB9uKytlLJGUz9DJXrvH7yqrFiuK+BVWOLHNeCua8cUjzR4qV0REQlIiIlEQQRx2PevYehhNtyd1L3/0SjIcQi0bpzSvZVFUqrBCEjGJEBIkQhjEISJEMdEdMfCri1a668Nrm1aWqrmQkSIT3SIQiQlmvciRI6JHXYnvrXFczuhpSUZF7L7R+ikEn4f40o2avvEduXNWPBrQRjIa1AhDWtaNa1rjXXrp1zqV8rHTjHk7GuLFC9TqwfkTvOznHnla51r5eOceTWuzf2YgbF3v1XvvH5XtxLlJe0+6PpsZIx/Z+5qVYriurSvBYpVeDXNc144iPkUOYiIiIECIgiVEcabXs9HqH6iflI/N/LiRADotVRVUqYxjGJEIzCRNIwkSIQkRCR0xxjq+3wbXwq5tUqq5hCIQkQhEP/ryd7d9pEFcR13hE0VXMSClKtLgvUVbkSaSfUbm979G39Uv0h3+7WtNKpXV3jRCEIRjGGiBrUrQStSta15NdGpXgx5MeLHn0xQmdfrPL9kb2L+rrjFefUrWmpXT2eDXZivNjDXkAMLe9+nazY+mu1jiPqrYhOvSsCMftm+1SoV8CtKK8Fca6q8kqPlVXMUpEIiJUEqkREEAHs9SxEkyEcWha41atUpqqKrjEIQhIIQwkSJCEJHXEeHXk7LVrwa8NrnVapXTIkQhCRCRCpp/ZQ/b/wBIhHRCuircImlLXRAKQM2SFq8SaR9Rrrf/AFVN9tUtyRCPXdXirpsdGpRGEIxjAIa1rRKla1rWuNeXUr42PFjr1zrjTFCZVv8AQD+RLrix8DWpXEqVHl1xjz4xxrwy+ofkFpkbGL3F9uMPZAL+8LBfylH3qqofFqx4K6q4rx/aVK+PVUcwREIiVBEEQQQXqT29C841atLWlrXNeilVBiEISJEiEMRIkYkcSJEdOGI+JXFWvjVXFVxEJGIQhCRCIuSauSfb/QJEiOiCuapE1oU6IJSH6jPtPbSkWqxJpH1Gytr2e2batfaOyvf5MYsV111U+3RrUCMYxjGEIQ1pqErWtGuvWuuV8bHix5tMWAZ1+srS/InedjGdnwIlc615Z6c4x8DGO7wTEa+d7/6SyNjK90urMIxBDvKX67ErG8fFiCvBD6c7XNVSPJ9K4ryR8elV0iIEqCCCICB9D7Ao9LVq1q1TXTVUpggYhCMMYhCRIwxIkdcRHRHwatV8K1zapVVzCREICEiEQ7+5IiHRIHSCdFpa6Ig0PUZ/3Vt7sylY7iPwra7f2aHVt91WvxJ7qdk4YpYsWLHd110VVeDWtSkYxjCMIQla1KNa1K1rwa11a+LjHxdcaYsEr9ZB+g9zsVj4GtdErqx0R1WLHyKiYRsrWTvSWkWitiM7tNQxGMqlbJ2JX21n2LCoV4Y4quqrHVXTCmK8kR8eqquKiIiIiIgQQiCEuA9DVq1ata1XhOcYxCEjEiEDGEYxIkeGPNWunXxbXNVpSuiIhIlIkQQ7P+l+nfdvuoiOYWuirwy6VVdCAHqMX7WrawisYJKL237fZdwzP9J+WAMhYxWKYsYpY665qxY6ta51ojGH7AjP3RjDWtSpWtStaleLXGteLsx4rHirr106YsAr9YW/s+nsTL6rjGPHGONaQ1rxajrxjFeCteOGFe+ltRKpK0iM9JS1NUSjurO4nYzfcsLEPFK4vpXTSldFdMMMeWPhVzVVVjontERAiBQiApAPC/SrVWrVeKlYxIhIxjEIQkRIxIxjwx8G14a+DVrmuaquI4iEISJEIhbVyRZfZ6RIjmIVzVZCJtqqRxAMRkZTappWSsKdz/V+XdV/9hj6VrZ2/wDp9Y6MWLFixixYsWK5+3XVdeta1rWiEtCH7EIxjDUqVDUrWta14o01r4uPFjzaxihU/wAP0PTo+n67OMeOVxjjUcyteGVrw2MWOmujWo6pmF9NT7U9Iq0lYw7xKbG0RZLO5CNllZfsiliCvBHFV0a4pjosdMc2K8cRHxqpSgREKREQQxERF9KYDxatfRXTrrxiQxiEJGEQjojqhCPp46+bXRapaquiIhIlIhCQj/07+fiRCHROwdFIu1qqI4gmoyMptRdq+2r2hTvVtF8hrliZOz8s57fuq4rorOzFirCxSrFjHRriq6arnWta1rWoEr8h+0BGMJWpRqVrWta14N7Oda8WPDWPDjr1064wDsX6Fu0nfkJl9OMWPFrp10SvFrXixYx5Na1xkjY3E90Y2KsraPuikVaaJV7tvyMLlh99EcL7hVixXkseGumumOKsWPHHx6qq6IhEREQxFIggnpGel9ikVTnWvJHEiGJHRDHjhPbiP4irXXaV1QkQhCRIiGM27/ZIkQ6D0rpROilWuiASyjLvU3aj6gTvVX0+ww3ZHowhj7QskRrWtV1YqFilWLCmKprWuiumuda1rWtBCIP7Q/ajJS60Sta1rWta8mvi2PDjHVrwYBW30HoWPaEsvpxjHh1roiOiVrXRK7McaleDHGLHnwY/N7Q21LZWz7oE7pbXZol0jOxSXLD77RHue1LEK6vt0Uc66bHRXVK5qx4o80eGqqugiISogggggJHbE9Hu9EVzaryQiRDHTHljpj+HquaUqq6oSJEJEiCQjr9vUe7t91IkSOZEVa6MoJdFquZASwiu2tv6G7tAzu0N3+p+UX9HqHql2not/EyPPYpYsMUsWFixYrppXTVeLWkIxoP7Q/YMlDWtSta1qVrXh01r4ljHhx1a114p+F+ov0KPZSFS/bjGPFrxSpXTrtWMekryYsZXlnSl7e9/onOxLlbRt6Ydql1O1OUlOr1lh1piWkcQsWFeKq4jiOK6KrolR0WPDEcR1x5KqrHRKiIREQEERSIrueh7Bqq6I7uI6oRBHEdUeCOI/iq6K5rXRCIRIhIkQRELWyRW9+vpEiCuIU6KwCUrogAZ96tX2p6bpJA+6IxrEtX1J9Ms6/8ATuKV5sUscWKWYxixCxVNa1rmub6eWUEf2CR+xGM01rUrWtala8uvDh/Z4MeGuqNeCh/Q2H1rD0Syzs4xjxa8WpXTrixjz2MePNj/AKoqU+02Vo2nZVl7pden11LpH1KZWHd1R2jixYrxwrmOmua6KSpXNivBHRHm+3TSxXQajikR7IlEQQD0PclV54SIdMIRzH8Hj4tc2q6oiEiBIkSIj7dzfyftIkQ4pC10Uiwq1zEgHWgbpJ96e/d/9PsVX7+mG9r/ACK8eta110pjFiljFixSwscaa6KV49a1xoiCSCIStSpWmta14ddGvhY+DrwWCv0Nfpf7MexLL6K8evHrWuje6VxjzYxjHhoaS/Q/qpqbGjIrSXYfXUukhW/Q/obJCrFixXisVXivornXFOixY8EfCrpqlVyRCEQFIpBKNPVXsFXFriPBCIR0Qwkcx1x8XXEa5r4dc2q64hIhIkEIdqr8X6ftESOm1a5oEq3VWuYkF9qtxa1FGS03XtnZE+9v2iZ4OnGK5rzUpixYsWLFilLFix1kX0+BrSVCOIEj9iEhKJWta1qVrXXrXRr4FfC14LB/W0G72Y3JSy+nlleTWta4iV8XGMYsMMkK+s/SUJsrRkS2lbD6al0gL+oafqVNIVCxY8VhVdVeCuZWuix4I+RSq6JURAiKRDEUj0ehPazzrojqiIhHR9OY/hsfDrqqumOIRCEISIhUWyRalfaIh0RVroGZ6qWrXRAD8r0+svSa/Gi01q7fsod/v3lfaPxJI67FiwwpprWkddilixYspixilirFiuix5q6NNalRjEH9ofsCQlQlStaa1rw6+Jj4Wtddg/paNV3Yx9Uy+qY8epXj1rXRK1K+H2dUv3T0fZQnZswftVppD6alICnoGmdJlmwoVXi9nFdVcUrmuZUc1Yrwx8WlK5pEQpBKgggj1FxfY8V1a6YSIPbiEI8cfKhXxLXNVXMcyJEiERBHFP8A9sJEiHOIU6MoTWxVRxADWvXaM+0VUF9bRr3hXtbPtIw37/2WlKddixVixiujUNeCzVixYpZjmxYsLFixxSxhjwVxXRrWpUrSEIfsBQ/YhCVK1Ka1qVrw66NebGPgxrrsH8saNfpbKztKZfRjxyteTTUcSta+THSTsN8oS5WzFv2qiELH11KYmx6B2H8ROLAsWPDXNcRK5qqV1ypXNWOuOuOI81BzERERBBE9CICuA+leL0RCRCenXHM9uI6Y+TDXRXhrmldFV1yJEQhEiIh3T/8AxIkSJOzmFK5rITGyq6IdwN0yGf8AdRSX1xVNchq5KMxj8i6cUx1UpYqxY6dahrwUsWKUrixSxYxjCq4qvDjorTTWpUqVKlQiP2ABAhrWta1r52PlWD+pojS0x2lLL6pjxytSvHKa50lfIxNavxqkJcrZON+1WmRX0VKYlT0CvixCqrrriq5iOuuKrmVHNV1RxHTrqjwVVV0REQIikBEEA49xHjiIgjpjz/SPjwr4ldFcxDCTuiRCRIhBC6p2itq+0RBXGKVzQzDvldEbUN+0RIYqGa+uKD95M/u3v+T+5ov5Yx1Vix04sUsWIWK6dQlaStc1YsWKWKYxTFjFixhXTXg+zHRqVrUo1DWoVD9gEQlSta1xqV4dfDx4seewP0tmv0rkudpSy+mMeTWvHK41GpWpXxq+m/uJLqXK2TjZ7VRKFj66l2EcLF/R2HFv3HFiFV4LHNcR4K4rplSuisdMrwRxHMeCliuYhERAREQHsXAfR44QIhEIfT+gaquiIQkSISCRCI47FqiIdEUtdH0Mw1VVcyJMwhhNMTX1xtX+0/KxJ2bzmJ9RxjGMdGFimOaxYsWBDq1KlHtxrVc4sCxYqxYsYsWLFix8Oqb3a1qVqEqGtSoRBBEIa1rTWtfMr5Viw/S1Tv0t6VnaUyzsY8krXi1zrjWtfFveZVPomvcl1LhZtntVGRYx7VKRwsX9HZaXD+7uIQsV4LFcVxKjqquK6ZUrosdMcR8erHR6EQiIpCkF9y49geKIgSI4hCOPt/JVzXXXVI4hEISJEEcf/VskSISY5ntVOILIHb3VXFIN4O7CbScNn0x+FAn7p6T730PrJmSeokNdGMYxzimMdFixixSxjHRqVK1rnXRigpYxYsUsWMWLFjwa67CujWtalBKlErQR+8AYQ1rWmtR06+Lj4GkdeLBxqd+lsme0plnYx5dSvDK69a+JK1eqYGbKisrZp3ilJQhj2qiOFWHfaJbRxHZYsV4IdUddcV0QlRzViuiEeKPFVUdESohSI9kBEAV7KPiIRCOqPh66NfMp6K8FdMQkRCEIkQhd+iK3+xIkQ6aVzfYAtqquiDc53ZTUHOdr64y5/wD8Pd24/wB2tt71pKhDWvpxYxjqxYscYsWLFgWLGFcaJWtc610YpSxixYsWLBCxYx4Na10YsY5hqVrUqGtBpCJ/aAjDWpWuJXGtfIx8DXhwHGp36Wj6Ywxjy614I1rnSU1rXwYVp++GBFYGneKtIT+0Yx7VXYQp6OyxlkbHEKquuq5rmOquK6qdGLGOqPi1VVzBEIiIpSJUej1Q+3qPBERAnp1R/L2vFXTHEIiEiREIe3eAIhzSlIX0GAaK6ZH308+9SkDnG19MWq7z+028r797rrhGGunGOccYxYxYpYsWLFixix0aIStNa01xYsUsYsWMWLFLFixY4qudNa5qxY8GpRCVK1DjUKD+wAYSta1pqONfGr4MT28FihjfpO/RT6Jx2vox5ta8OtdOta18Cj/xDiMFZVMGxQRn9rMrHtUpD0q/oatOKhVjwVXVqOiljmumV0VXRHEdceSqHRFECkERaBfZPSnqfBEIRIjoiR/K0tfAhEiIhIkSJCOP/qOREOmldAzDdXP0Q39qUiaJRtRz9T3W/wCwOGY/7eKVCOtdGMYwxxYxjFilKUsYsUsca1rUIa501zYsYsWKxYsYsUpYsYxYwqVrWuaY8H21CErUqVriECT+0SSta01xK1zr+FjnHRYBnfpO/R6Y7SmWdiseWVrXgldEca1rUeWWk9FfgiUIrKppNntZQUY+upWp+g3pBxYhYpXw6VSuuV02KQj5NVzBECIj0R7Iddnor7Ho8BCCOZ6RCPt4Y/itc1XFKV0RxIkSISIQIh6UP1Lv7CRJjopVc/QzA10VGhiUO/6k42vp9O234x2zJMk9SPNKjJa12Y4sYx04xYsUoKWFilOKa1KhK1xropYsWLFMWLFjFLFiwsYxzrXRXi1KhDUqVK4jUAWRGVqVK41xrXOv4TXgxQxqN+lXSVO0pZfTix5pWvJrXOtaSvHH2BbKpwlYKfdFRJWZX11CXr7gPYe3FQsVzUrmqV0RHVYvp0wiV0VDmOI8EeOqqlcERCCCIB7vRwkdURCDiOI/l68NdUcSIiEiEiI5jttfiJE9nEKtVzeQEq7lcxpTcod/1IRtUHofhGSytbr4EJURhK17YxjFjCuMYsYNR+BYsWLFjHFalahCUrWuirGLGK4xYsWLFixjGLGPiahKlStStbD0SoAtiErUrWuda1/IYsHVO/TuxSdpxLL3jjGPLK14ddXdzrWtdd7zK049mrK0iLTu+gqJC9zXtUpH193rKA4hYqlK1xVK4rw0sdcSkc2K8UeeqquYlREREEB6vd6OPcRHMJEIhHMSJEfF1018itdFcVXXHEQiEJESJERx7n3pIhLiuLVc1kAK9qunZ9ZXJd/1ISbWMnfVIzFkv93xtSojCVrjDFjGOjFihJhYsWLFimtStagaaNNVCxYsWObFjFLFiwpY8NeLUqErWpUqVxrQQz+xHWtSta501xr5uPNiwd079K+kz2nEsvpxYxjySpWvBrwa51rXTM0fa2knavpquyVT22bF7VNnemsyoTrZO70qmRscQsVxXGuKrivHYV1x01XEriOmPNSq6CIiIIoHqPRx7hCEEcSCOPsjojqjz6+RVWuatcVVdUcxER2REiQjjcvf1FtPuojXTSuIvYs4Giq6JFWxd/1IQO+52T6qU0OfGxzqMYStMYxjDHRiwSRYsUsWIVrRCErXRpClixYsc1VilLFixhivialSpUrUrWuYgC2ISpUrWurXY18zHVHgsHf6T+ijpKlyUsvpzYx5da14Nca8GudcTsLYte1SqWvZjVq1O20d67MWVHuYhkd1De/RYhVUriFKry2LHXKjqsUjj6dMeaqroiIhKIAo9XHueiIIRI6YiPFHXrp18u1zVc11xxEiJEJEiRIRxbJLb6ntv/R6TukRjmrXMBjA3V0xp7Oy75T0kibx5Xv8ESMfT5mEowla1xixixjHOLGoCqlixYA41qEIStc64rjFiwrmxYsWLFjGMYx8SVCEqVqVK10amAbYhrWta6tNa+LXOGOqPBYPa9IX6XdddkqlnZxix59a18GONa5n6+6zG3iJVIkL2R20ibTEj3MadteLioVXFjiFVXgjpqxxXRK8FIj41VXRKiIntEEAepHseJURBEREI4jojrj+H1XNdGuuOSIhIhIhEQ9q3V2hBP26LVUiF2CdK5k0tq7Zfa7lPT0BxLB/Y4149fBxjulDCVrTGLGMY5xYoEBSxYFLHGiEDXOuirFixiuixYYsY4xjza6pUNa1qGo5lSqj+8gZWta1HTrjWv4DWo67FZVC/SrrudoTK4xjz61K6da6tc641rjsgspQiVSWSi1d/SNmxV0ShEyMVT/dlLEK4rnXNVzXTXNiq6iOuwldNI89V0REQIgL6Hq49zzEREQR0ER/JVrw11SOYREIhEiERU9vt6jvbtveoQ5q0cQrATrSuKnsaUmYRTI4h7ixMkkkyT1H8JXdCMJWtMYsWLGObFgl4qUsCxjjUIQhK8FilixYrorDFiwqxXl1rXTKhK1qVrUdnOpVDbENala11aa1r5Fjwa6sYg/Uhfpc0ldkJZfRjGPga1rp1HXrXVnRUYkUlTlNGfd6QssCVHCx9wCu4VYsWKWOY8euapVdUQjopYRxHw6sWOYlREUiKRo9XHseYiCIIiOIQh9v46q515I5kREiEiQR0UVO0av0+kQjCqWlIvaB2C0rp+xpSIPydur3I1uk+p+DXTH8BjGoQ1K1xixYsY5xYpA7CLFLFixYahCEh0a5sWLFixjoscWLFjjHkxxGmuZUJUqVqVKldMqD/eailaaldUc618jHnxex+pD6KmmpchLL6rjGPgSta6ta1xrormGVX/S0NogUBdpPNIVGYqqfap6cVCxY4sddeWoV0xHhsRzHwqpX24IiEBGj1cR6OYiCIgiewjiPPr+EteSOZEiIhIiRCOPbTR6IguapSAygb1SuIFKyIn7E7afm/wB3jlfP+2LGJbBhK1rjFjGMc4sRplmlLFixex3jRiISudcUsWLFLFjqsWOK8uOda401KlStNSpXTqFTTMZXErXVHOvhV0VjivHixRwj0ua67JSyzs5xj4GteDTWtdQ7DJWxKVM2xNEIyoaGkRO/5+ml74pUKrg6qry1Y648FWOiPHHVVdERECIB6uVERERERPbmI/karmvJHMiQiEQkSOI4r/iCf91IlzVVxAZwtapUcClZET9yMmyk9/dbWunX8JrowlIw1rSxixYxY4xYgDRIsWMUxuIGEIc61xXFililc4xixY4+nOvBjp01rUqErWmta6ZUKG/3hDjWuuONa+Pjrjqxin6H0Dvj6EpZfToxY8+ta1rTWvDa1rNntO4IlUlfbFlOf2saMVsMufYyZfccVCqVY6q81V1RSOY8OvJHTSuSIgiCD1csQhERH2iIIj7f0DHMQiRCRCI4jiztki5v19REJ2dFVzeQGLVVD2GjsiZfb6Xfdf5PKvf2015I/gcUx3EIStcYsYsWOLFKH9ZgmxhYp3QIgc6102LFix02LEK6NNeaVrUrUqVrWtSpXVqVLNtR1xrUrp1rjWvgY8evDYsDH6LdzvYhLL6dFjFfA1rTWta0Wta1rTG7GFbwl7qe4x7xYQV7PpqVe8xX7V7SyNjioWKVXRVeWuLHXHXWPBHX9uqqY4IiJ7QUh9XKxESMQgiRB1x5NNfAjxVzXTXEcx0SEQgkEI4j8LewTjiqtVXFYC/arVdGzZkRHmuyfZP+2X8ujTXklfwuO6EJWpXGKYsWOLGCCwBYYolQjGG9nOumxYsWOmxYsYx0614MdOpUqVKlSpUpKla6pUD+8/3oJdNNa10ytca+Bjox8GjnHpSdy79iRXTY8eta1rWtaNabGtdM7MExrIUpZMHcGxM0d5W8RC9fatp9VxUKsIsdVeCOmrFdRHmj4NdEREQQex9HEewgRHERCJ6fw8dVa8ddUdESIkQkRIhE9OO7iRP25qqVwMId7Vc1s2vZE/e317Pu/luayf8AtHVP7OvX8duIQ1rWhTFiwxYoG0jRYsWEDGGvBVixSx02LFixjFdGtcf5dFdOtSpUIStaala6tSoBfuKac61rXTrTWvPjjCvg01Sj0x7keshWta+Frya0wI0wXsKxRVFj2F0ShEv3xZafQVULHMPi0dcrivJrj6fbpjqqlcREQUgPQ+j3REM9kSJEIR1RzHTr4MeavgY6IcSIQiIhHFj9Sg99QhHFqq6BjB7yq5ja2uIftV+kmnYw9R448mv4H6dcqEJTXGLFixhixF+o2xaWBzEx14LFixSxjpsWKxYrwa5x16lalQhrUalSurUqByB6pXGmtdWuNefHNdeo8Ngwv0+/sW+8a/gdaoeqE9Fqd8jutZlQWRiy7ubELHNh9ua+BVcwiI4qPFrwx1UrikRAhXkiAIiDiPNr+IrwxzEREQkSJEcw/f1Ha/0kRGFX0oquMozEq4qG1xGm+3ph2v8AlWqfUeo+Jrq1/FSoSuNcWLFMMWAm2qBY6IRMuuvGKUpYsY5qljGPFrXi1KlSoQ1KSpWo6dalQoX7gkOdNa8OteSrHGPDrw2DC/T7+x7+Na418XXOuddwXlbkKm/Yuj+/JbMraLJGLaz04qFjmjprzWKquI4jXm+3hjmOK6YiIBRfQRwREIOjXzPt0R4KV11zXTI6Ij6RCRCRIjiOMtne+0iRLm1Vc1kAm3uripNrSpfm/BW9kEo18CP43HilISxz2YxSnFixF+s3+sxZY6NEw8NKUpYsY4qliwrxa101zpKlQhK0iVrrlSpVTZ1SuNajWvDHwMeLXgsCNnpH67Pbx018fVcs5WFbQhe5jG4KqbI+31VSWClZXFSqqQr4lUriEcR4480KqlcERHsj2JyIEREQdUfHjrj4Nrm1xHER0QiESIkSOYSpf+FtpTbUJ7uaqlIvosZkbVeqrj2tbkSmRNt+Sj72tI14NdGvBH8nKQ50xYpRiwQ22qR0yghK8GKUrSxjmlMWPPjr1KlQhCVpKldcqVqUGxDjWta01rnXw8eLXgxSdTvo/jXx66peqd6VhQQ87j3Ne2sSV2lO79KVCuYVxHNdFdOlUroiI8FK6I850EREAn0oQgQRHXPTmPhz2+BXNddcT04iOiIiRCRERxHHqbfUX/X9RIhJkdFriKGZKqV7qtPQ9v8A6Re5383u6501rwa4j4Gv4HHjlMOdMUpY4pEmm6RYa0lEy6510YpSlLFjmlKWPLrwypUrUJUrTUrXVKlSpWAN6pXOtSvHrzY68ca8Fiks9LPp6buuxrxV8Ko+1ZT4ypSc0fTUdlNgPcyu8T1XMLFcw8v0qOiqquI+0IhXMcV8WlcERAjzEDiIjqj5MfHrmunHTEREJEnZEjqxn232iIxzVriABqqVO6mEfYJjKTu9nh14dfyHc155ajIdNilMYsV3IfofpWWoa1xKgDqxjFilKWLGOLFKUsfH1qUQla1Kla6talSpQJqadGta410a4147HGPHrrxTb6fSALLXeGmvk1Od2FaQjuKbd4mjtFStm2jQ7IsxXFQrmrFeQR01VcQiPFVdEcx4KHQREHqHiiIEREcx59Pp49fFrwx0xERCIREdMafb6d7q+6kS5qq5vIyb0qrj3Vuwn+j2Ow8muY6dcStfz8wjLK6bFaLFJYYQdYymtJUEyurGLFKUpYscYpYsWMdePNrUrUrUrWta6talalAMnddGta6tc68WOMY8UI6cUUD0rCx3jo10V8Kx6rGq2OB6Y2YEkuyvqq9T/NOahVcRqx1V4dcVVMIie0R0Ujn6dH2646q4oRET2R4ogRER1x4Y4x5o+PXTHTIhEIkSJEIQ7ZbfUW0+nqJEuaVxFYw7tKVK49rU7XOyMZHm1rwR8PXzo+DKhDXRilMLBa/QItFhA4mTmmpXGuLFilDSxY4xSlimOuvNErUqVK01K11a1K1KhUGJFdOta8WvDjjHj14KH6w1PvGta1rWvJXVU/aziJcCBs8Ljsaq6HasTrK4qFg5hXEdNcfauY3uvsrixzHEcVjxR5KVXH2Ij3I8sCIiOuPlT28cfAjmuIkcSIkREIRx9yRCMjmjiRQreqUr2tTD12kUra+fHnj52vhSow6cUpjFAP0CLhjcQlJUAw11YpShpYxxSljGPjRqVKla1rUrXXqVKlQgS9WyumVrr1xrw4+BrqsH6xK9y13jWv8ADo1rWvHXH0vaqbRxfdaTm95rMqS5CPq5qFVxUPJ9PBYrolI8ddEcx10rnERHu9Q8wgRAcR/A6414K8NeORxIkSIiOqH73qPd2+6hLmrVItL6o3qlri9627u1oa18HUeDTu4jza/k4GHTSlMWKo/pBC07xGGpQMJXVYsUFKWLHGKWKWPFrqh9I41KhKla1qVsdWkqVKlQAYh06la6tc68GPga6rFI2endJMfSvj1OxQV2cC9mPuWIGvuImp276c1DoqHT6V0fTw2O7olREfKpR0RHcR2KpKJ7RERHgjxa+XXhrmOuRCRCESI4hCztkihUiXNWuILFvVKcXuvWoR0a18HWujXOkfBj+T7pSMsdGKUsWKTo/rP9C8GyxCMJUsDKldVixSlLGOMUsUpjy4xxrXRKlSpWtalQ6tStStalSqijK6da11a418qV01SdfSPU91lnuPPrpicqwRXdaYx5XF791tE2m4qqhXMK+iFdVeCumEfAjy10EQUVHdAiIiPix8PXRrw1444kQiEiI5hH/wB8CEo4q0qPQZmilOL3a976dsyTI69a8+krpjxa6Y6Y/le8S0ddFitMY1RfpfpfoDJaj0iZUomGx1YsUpSljHFKWKWPFrrldMqVK5lQjo1qVK0lQlSgZh061rq1xrXytdGKapfp3BsZY+Je5O1K9ji8U75FGsxDs/07FftTGo4qFVzLmPF9uquMcEdEeGkI8ddEQqcQ4iJ6RERDHgjivj64jivJUdeERCJERHV/9fiahJ2c0+1IwQjeqUelutR2THilfC1zr4WumV/K47xGPRilbRYqdEV/AXDLEoZFSoAw11YsUpSxYVilixjxx0xrmGpUrWkqHVrWtNQ1CpiOujWta6tNa1046MePXgoZ/crHscPgUI+1BHCnod4kZFC9q7GWrZO+OasQrmrFeD6cfTiumx0fby44rpjrpXQT2KJIERAhHEeGvBHwY88cR0RIRCRIiI5jii+pcfchDm1XEVkZd2ilK9Ldqef646deDXwY1zrqiP6Imoya6MUrZViFRCj9RZLTvEYypRPc6a4sUBpjjFKWDHi1zCUjolSpWtJWtjq1qU1K1qCBmnTqVK10651roryV0a67Am94+9tDGPJQ7ontXdexwUmLv63o72h3Ea52ldFixxSFcRxXT9OK6rDHEIiOnHTSIR5/ZGAxIjsRIiIgiKjiOiPLHRHTXXrw11QjmEQkRBEce0cQxCJc1XEisFbVR6e2RkPg6+Xr+jO6MlHNg0sWG79D9T9BXYu8QMNEw4104oBTHGKWLFMdVd3glNc6RqVKala6olcSiVrUsDHXTrWvFrox8DWuuxSB3irv2PpFcYx4MPRPcEIpTvEAgtm7cnd0wquKhzHiro11QjrrxR4qrldwEbUw5kcxER4Y82vLHw46IhEQiRERxRxlo70hCenFqnEXtB+jWil716XcIhO+z4cr4Urp/u65Xm1/AV8nvEv7SUc2K2osRr9L9bD6foJWolsGOpUDVLDWuMYsUBpYwxAxYx49dENJWmtRK01K1HVK0lStJUAIyunWpWuvSOjHRjyypXVSF9x9K9b3WWXLGPHO1C+5Iin0L6Ma9xO2k9jXjoqClQK4hXFeKOnHEdVddcx4Pt06EZAR2dMREIR/CxzXxI4iESIjm1CH7hfTvbt+0I7FKKgvqjeqVe3ddyic7fbya8Mr4OvDCEa82v5vvEpCucUrZVip1D8P1qz6BnvGAwlSwhXXYsUJsYYpSxYx59dErSOdRqV161pqVpqVUjIa6da1ro01xrXGOnHllR001S+4TdyHir0C1FItB0WsxDtjPmd3TVjikKryV0664jqquilcx1/TiuPtL9tdEQiI4jiP5WR0whIiERHGp7Qle3aL7u0+oiXNOYGEyNaoegmSne/dfIjXwZXmjyx/OYlqfmko4xZW1n5RqNfrfofoMWolqMWpUEyurFihNLGKulLFjHn15dU69a0lStJUoEnXTrWtNc6a41zj4WtdNgT+5H3eBnhnahXdf0T2iO4WRLsS9xXde90VBXFVXEL7dddUp9OuOqumvgROBFpgdMIjiIR0Y+Lq1/AQiESII4pLj8dvaRDmlcRgzNKpT1O70oTynv7rzxzrrlSvFr4keaP4jHxe8+0v7SXNg21J1Cv0qkxliUMupcVCadeLFDWmMWK2LGPPpqGuI6dQjrlaStNa1AkSHTrWta6da1xrXVjpx4NdNikr7jvsmV6rvFqXvMdc9KUrsKkCLsYABHRQpUKpHRfRXFdcdUc/bprpqPFXBoYRG1mRxXEREIiPt16+THEeKuqOuJESJEc0lw4ISJ2Upa4i8Qk7t6pT13r8Zj7RgOz4uvBK+DK6oRzHwNca/nJbE/NIqVxStpojX63636TFIlo6pQMJXVjFKmtMWAMY82tSpUa1zHRqErq1K1GtaRKlQBjrq1rXTryY6ceLXOLA9wRd6/woYOlV91koid4+xlXuB709oRzYriqqqR4a6pSLHXHTXVjy13sLW7e0EdMREcQj+VjphEIRERHM7oUX1KD3VEY4txTiKyMu9aVS1bJNr8IJJ9A+Nprr1r4Ma648sdMf0BjbE/JIa4sL+L9KFQo/qU/D9Id4mUZUqJhrpxYsUqaWMVNLFjpx4NalRK1K8EJXVErSVK6JUqEDDXGmtNa6da14cY5x4tNa4xSXliy72PY9jmdq9HFJ6LKPhaQ5x3F9umoKVCq4ivN9ojjCo+VXPcWs+pP0iOmIiERX8DHwo6o4iEREiOYjsdpNvqKfreoiXFV3c3swjStlKkm1av8AGn5eXXxpUr4MeHXwo/iMfIxNn2l/aTWmLL8L9KdH9av4NWolQZpKBhrrxYoKWLFCaWOrHglalalcx0Sta10xrSVrXEqVKhCMZXMdGta1rzY6K8Gta6bEb7j8Gv6fnUUrLHahfZSj2IjLUdxe8VPs7Y4+3JY6IVxHXfbqrmOqOI88dX2RpHZ2a7EEcVxEQiPDXTHj0jpj4UdMcRJCI5pLit+jPf7SIKW59R2W3Zopg+oP4V/DSvma51xHTrpj59eDHycjvPSV9otLFkP1IX6fqfqfpOvYJlQMZWumxYsUobCwCaebTUqVrXVCU1rwSpTSJUqVKhGQ1x3RrXOta51rw482tdOKe3Np34tKO5Pa3FkJFaT2tssqFc1DmvRYriFK4rwRHRjie3hrwx0VTtMfvKIiOqI/nohEIkREQpLj8/f+kR6cKuWtFP8AMY/6k/D4evjSvgx0x4I/pDXHefaKS0yIBO/Sd9P1v0LBqJbBhKiRrqxilKUYpUUx5dRqVqVrXTqJXj1K6NQlSiEZY6Na1rTWteXHOMeLUrXRiR3jvE7ndJMLLWWYp6F9yL3CjvjPZHUVxSwV01xXV9OYjoriIj40m1WTsRERHVEIQj+RjwwhIiJEKqEJWVB7qiMji1cQfqblLbuRtZX/AOor+D11xrz6a6Y6464+TH8pIJ+SQWRGv0o36P8AWz+jp2Iw1MAYca5qrFKUpYoaU8umtQla6tSo8cqVrmVK1K1CMNdErXOmudaa8ePHrWucWJ+HDvf+FQez0I10vMJ3LlE7Omqea9FVUNdNfbwQjqjwV5/wIlhGQiI4rmIRHgr48cR8CPBEJEREcVandGQ/d7PU+npEuKWufoYdmtWrbuG0wfmvdcY+Lr42tfAiOuOn6Rrxx/JV8XEg/ZILFRfofqfrL9Q242xHW4qENcaVxVKUspYoBTqx1alSpUqV161KjqjmVrXRqVKlSoRh06a51rjWvLhjya12cRvuPRdlHt3jX2RJVZ9T7R01YvtXFQKSuuvBEI6K+keGvJFQ1l77IiI4rmJ7REfE1/CxxIjskREjiq9pcfYkIUtyKcRlGL20LVryf7Sj817rpx8XXxpWvga82mumP4SPDj42PDiWz7dvtGuyFSfqL9Qs4JSQ1KgRStNdNgUsKsUpjpxjHTrWtSpUrpiNRzHglSuiVK0iVCGunXMa1rTXlxY8euv6JX3S+5D2F9lN/COmqh0FVUddV1/ZER8mEbcR1xIQjriIjx6tfw8dOOJEIkRIhVBx6G9/pPz7SJMcW4isiULUpN/3FBHgx8XXxtfBleGV8KPha/l8e4mxue0WqkKdvwNCrHYhDVQmngsUpTixSljHRjGMdGkqVKlSpXRqVGurXTrTWkrUrWtQhDq1K1rjWtNeHHGMdeujWumxfpd6fbrsd4+kEdRVcVVUjoqldWuIRHjjzWPo/CGEcQjrjiPDr4/0+PCIhEhIhVqhCVbXXuqIyOLc1kTj2qqKMkdmMeGvi6+LEr4OtebXk182P4D7eTIbiFbKBKrT6flh/qCBtiOpUCLWuqxSlpxYpSxzrixjGMYaStQlSpUcyteSVriVrWta00lQNdOtI41K1prx4sY6K69SumPkK/AX12E2XvMCuiiqV2Kqo6PpwcR0RwRHVHiriujuqajI4jiOa4iPnx8SPDEIIiRxapOoyFsk2+lOx6ekS4XN7JxtXtal+qf+3mx/Ca64lfAiPPr50fzWLL9VI+0Np9EnfT6B+oP1vxgfskJUuBIeCxSmGALHMOzFjGOnUqEJUrnSV5JWudala1pqNSoa6tNaa1K15cYxjw68Kmf3DXs5qhXBSx1RXjie0eKOqurOR2SjGY8NcxHz6+FHgnshgiIhVJ3pce59ghxbn0jGrJf+pljrx4LHxdfG1HwNeDUdENfOj+c/Wpn71L+2nsj845+soIvQRhKjDXGumlbGMUpY51pixjFjHRKhCErjTUeSV061K1K401CGxx3a1rjXMStcaa0roxixjxa6dNe3vT7V7UpXoVwVYquqleKVER56rilnZ2E/UMkcQiOuIiPmx5K6Y8EJBERHFqgcfn5/0hIhXZbrj0lJtWsbztfpPw4rHXj52vixrmOrXRCV4NdEeaP6QsVJH2kPbT2Jb7vfD2+n4jtQIQjDwWKUxYpWx0alLFixYxnZ0SoQhpqVEa4jwSurWo1xrWpUqVrs439I01rXErWuNeHGMdGOrUrq+lke7PvXvafsquKKUjqK6PtSE9oiPHHRVK/CSEiWQzikRCOqoiI+fHnjwQiESIiFqghK9/4W1121EF7RTmUm2qfqXs/bUs/d+6rpx57HxteXXXrxa69eCOiP4DX8/YvuP0TH2z9H6pb8xhKpX6XnpZYIoRgca+3GlimMWCOIlQlMYxgpjHEqEISuJUrXEeCVrq1rWo41prXRGta41rWpWpXGvBixjw641qOrsYS9/wCB7Ji/ccH0pXTSuqugI5rohHEc1VpxNZOmrmER1iI/iseWIhIhIiFUqdRkLZKt9Ro76eiRBVuYxtb/ANMx2T8sBO9e64xjoxYsebHm15Y6465Xx9cx1R5o/pHDLPttzvNfR6X++kEr9PwDAICVDY6dUpYWDWxxKhKYxjGLBjHEqEYSpUqVrSNeCV1a1rXMa01rq1qGpWta1prw4sY4xxjp1pK6/VKz2fniaZaiuK51rin05qkcQR5Y6ATe5v5MlriIjxRxHzo8WEeSIRCIjilRtJ9rfSvf7RLi3Mo2t/6YP19qyZkWMdOOasY6ceDH8Zr4Mro1x9v4bX9B2Sv0Xc/KavuJG6u7go+kHp7eKRBK1qVrWta07LFjFilbUcShCUxgxgpY5lREJUqUlRHgjwStStca1riV161rjWtSta6NdVjHGOMMc60a1vdrpmZOu+7L4PuNe8p5bVcT24iPHEdFvV3KxkjphHNdMeKv4SPDCEiIiRxSp3Dis/5T8IQ4vupEO5Vb/S9f4E/L+zmxhjqxjHGPJX8Zr4Oun+5HTCPnR/Qlk/GvtxhL/wCax+X3o+4bvsfkSL9tala51KlbGRSxYsUrYRCErjFilLBZWONCEJUrUrWtdMeOVK1HOtca8Gtca1rUrUrx4xjjHGMdGtEro1xcvt6VffDuj3u6sPcriqpFfSuKjgnp4o5ij6UX0nGlv4dMcRzXnr+FjmEdECIiOKWvdLie3uvRojbUidoW5gK5RplzoxxjFc1046rHgsfxcrmPLrojo11R/FV4cfxtcZL7in2ftZ95Nj8QWh9alT2hWtB0ahpihSiaICVrjGClLGOPSVCEIQla1K1zMeXUrp1K68I0a0jUrUrWuqxzixhjDHGMdGoQw67lnePUI5F9z3Nqnell/Diuip7QDiOKrpiqE3tH29R045jmumeyP42OY6pEIkRHFKUp2hc3yRXf6+oJ2Lcz9imUfun/AKdeOcY6MdFiwx0Y+br4sr4MrwR0R5Y+FryV/L2OiK9xUQypR9L978iRXr7SohLK6ISxxjCtaUplQErXNKUrSwxxAQhCVK01pKleSI010SmunHRqVrWta1K1K1HhxjGMcWMYx06lwBro12vuPVqB9Vs7sSe2vtL3FrL3QO5CIjiOaS3qKPsv+lnt7qAhW99HaTDokeaEfxkjmR1RIiIiFKWtqjI47OESVi0ic969tn/pH8PBhjmunHRY4xjxY8GPLK+LK+DrwR0RzHzI8Efzdjp/wi94jdyl2p9U1PaQ1qqNdEoRzStaG27yoSpUqUxU1rYsWMNQjCENaStNStR4o4lNdGtdOMdGta1rWpTWo6q5xYxjGKwx4NrQYGta1q594q9w9jKSnqcr9djH1K+jGZ+8y+6fnJWyP1P1p+NQh9v2yR+o7KC1tU9Y4x8GEfJjiPgUjqiESIiFqlqdrAjfuhJSnEQaYD3Xuq+BjHRjmxYV5LHgsa/gpXwI14NdWv6iqx1dvuJHZd4O/eiz3lErUDLK5lodNK1/SrliVKlSpUpihNqLFjGG1CMIQ1qVpqEv7SvDHi1K1046da1rWta1rWvDXGMYxjHk1rWtAa1oA2O34f2M/BMnqNa1rVKHFjsjORxI4x54R/DxxI5kdUEQiJCqWpNrNx+af/QgqnEPYOMzO9e65xjHh7q6LHRjHNjHXjpseGV45XxtfAjr+0dEeaPl93jr+Ox4P7vUqjvf+F7vSPfEJURGuzD0EsdGLFK1GtSoStMWFa2mLGONQhCEDWpWpUqVrwStarwa1046ta1rXGtjWtarxYxYsYxjjHVprTWtNa1rjWtjQBTXOnv6TMB8aPmR5pHOOqJEERC1Sj7XENne31FV121CLVOI7VRdj82Lnf7V4LHjxxY6q7ubGMdWOjGOqkrxyviyvgaleKOJTX9R48NkjI1H75qm7erHenZ6JUpQZOMCVK6cWKGmGtQhrjFK1qdEIQhCGtSta1DXg1rx66Ksdetb+2ta1rWtNePFjGMYxxjjHXrWta1rWta1rXVsZnxo5jX8HjiRzFcRyRIiIVa01upMJbHaNm7R6ISYocT0tW5Z2n3WTMkePFjrsY6LGPDWLHhx5JXj18WV8CV065iOfsj4Mf0hXjiGRLH1Z3pKnd/07PaGJRqWVjDXViwa45lQNcWKilbFjCVKhCECVrWtQhK69SuvXOpXRjw61qU1rUrTXjxgsYMY4x5q6sc0yiB+3GPiT0iPkx5o5kV1RCRERFWo3qcjj8R/v8iMVbjc2r+vLJGSPHjjFjwY6bHVXNjHxpXj18XXwNSvL2d3zteHu8mP46x44GQsek7nfDC330/McyjTDUqUjirFKWOYStc0pStLTDWtahCBrUrUqEOuNeGONdGPFrWta1rUrWvPixgxjHgxjHVjjGN6jsR4J7fzMcyOuIRCIhalbVhHHb2IQq1NSqT0L6xGIyPhY8GMLHFjHOOnFjHgx0Y6MYa18/Ur4ErolRxr4UfC1/GR8fHlgZOr2lRWsvDq/cnUsquNddillcSuIa4xSlildMJSNQhGGtSiEDUrjs8emmumx5Na1rTWta8+LGAxjGGMY5xjGMYxiavZg7vg11R8uPFHEcxXVEIhEiFKWu5jHGgc+78MolVKIk/09HGtfCx4q5scYV1Yx5sY6MYx8+V8GOiV/V1jzScgezH8Jth/aXfvRYFGlhrXVYsY4lQ6NezFixYpW06dQjCGpWpUIytala8GuqI6MebWjWta1rWvg4xjGMYxjGMYxjF67JPb2rrj4EIr5sdccx1xIkSIiQpa1O9fmcR2916LaL7XtL0pbpPSoD1nVK+BhixXjsY4pjHRYx8HGOjHxI8Ur4Ea6I511Svm68Pd/B/T49jzzMJ7J/ye5LPzEuu8sIxrtWOJWuixixY4hGWV12GMUrp06hGMJWpUIRla1rwa6pXZ048+ta1K1prWta8OOceGxxG1GTHRj4kc10fbjXNR8KvBHgJERIhatR9ydoXF8kXv9yUUrTYV/rRPw4xj5NjHXjoxYrnCucWP4uPDK+DK6I14PbyR/S+PgXv2q4kN/Md/f8Nd6r+0VlCSUKah0VYsc6jGWOe5fbnsxSuoro1CEIa1CfshCBK15ta6cfC1rW/tK1prY8uMc46KUnDoj48K648Ucx5I4qOmESJEREKKjepMhUk1ckfSAIRSj1I/Qu/0H4MWMcYxzK+HTFjpsMdGMdNY4rwY+Rryx1SvgyuqGuiEfNj+h68/uZe6P3/Yi5s/0ZGBmMamVY4hrjFixjnajGQ4xZ2Usc6YpXTu6JUIRhK1qEYwIeCOI511WPia1po1rY1rq1rp1xuTI7OK+PHRXg0tR545jiOY64kEQiIoqVoYHF/SfYSkxVHdMNfTvju+zfuZajd57cHGMYYx0a+FjjHXWOjFjHVjHOOix4q8uteGPDK+BEdGuZXVr+pLHwIiOSJ3+1FfWdpCz9BKpFWONQ1xYpSxhERhKdlK44laYpW04jiVCEYSt/aEIxjGQ8OuIa6sY+PrWta01rWta01x2fbSvUfArzU/y8UeGOiOiOmPBIkRIiItClrSsY4w+/7PwgLLuf8A1k1VA5sX3F5jX5AqmWVxjGGMPt/l8OuMWPPjHRix564rjX8Br4OuY18LX9OWPhQMhH9net/qQ8MPuJXlJ/coV2rDUJDixSxixY9NRAGGuz2pXDWpTFKWnGuNQhGEJWoQjP3Rwjyajqx5a+VenaOziPi/ZEdFr4v08EeGuI4iAiItwKVOmEcSxX8DL/PtCrfb/wDVMQ0Z2deYiAVK5Nn5WvuOMY4x/d8nHTjnCxYxhjpxjrx4cY8OPjypXwdc6/oDH8dXxIPcf4UP8Iqd7/JFTIsSsSyuZUIMUpYpSwloCMNLIrXTvGtaYsUrhrjUIRjOxKhKgQJDox0a6o5x87XRpXu9FyTD5cdFr5UdEcR44hEIiCVRtYPRDstfRqfYVSq329Ef+hGz7R45GCrWX6S9vYsxxjGPl4x046Kx02ObGP5TWvgSuiOrTf08sfKj+dxj4e/lKyj/AAu3U/JiL/3isuRZ/dR9tjmEJYWLFilbDaAjGGlUrZXcGuMUrZXdzqBGMhqUQhASWpSOqV045x8fXg919hb2NfOqvLHwo5jwRIiIiFke33VJhe3yFPrPqIEpX/2kknqPO49t/wARxYYxjHx7HGLHhsKx0Y4xjox87XwZXnhHOuiEfwMf0PXwNdGuzvfzE7uf2MUPV9pFc6hDSxiwBY7oRBjDiqUx3EJXGdlK0yuiVCMYStSoRAkpTXVK8WPHXwa26+n8Da4r40dceOJEREQsLTS7UZMIaGSKPKXpSbaq3OSfX5SSTI+FZv0s7e5Frb9LAxxhhHybGOjHFMWMdeLH8Tjxa+BHRKj+Hj+h8fG/v3b9zr7jQZfxXrZEal1xohK5sUFMJUAI4XMcWMY7iVK12YwVx0aRjHA1qEYCE007MYx5Kx8nevT+Bor5keaIkREQoLTa6wh+bbknutv0/sktNtY//rPj2S/TX9KmneWcGGMY+RYYY6MdFY4x02MY6cfxuvga8scR8yP6Gr5GMJ2Pc4v6q12b8mBL/CUca0ZLXFWKWLHGpSMJLXOLHEISpTGKVx0bUZ+6MYa1CIEJI105X8Dp3r1Oz+BtK/gI8EIiERCn4FqtScONevb/ALvqnpOy2JNr/wDtMfLsl9yNT7VFO8s4MY4x8jFY8NiuMeCwx04/gY8OvgSvBHVK/qSx8m5GQqb2ZfzEP/LFHP8ASY38FNIx1xVix0alRjHY4xYxxohrTF/RUxzqMYxhK0QBIjr4GMfAktuRPu9lr+BqvmxycT264iCIhadK0Mh9qfmwwmJ2hZk3X7H918+yX3Gp2ypp3ljBY+XjFjHR2dFjFY8NY/kJXMeSI6I4j+rLHydXL7kd2/aFDcX4em3+EtFO6UNcVVdOoRiK6ZUIa0xhWuMU1GMYxNQhLExhIa6vp4cV460lHZriqxzj5Fr+CjxREhIiQrsFKtSEhU8Z39ERbdvu+0Xj3s1+x/dfwdk+4s77Jpt7+naBjDGO742MY8FhimOuxj4uPlx8DXRHTGo0j5sf0PY+Vq5GRK/7dR25DONLK4x1VXRDUqAa5rjUIGuKVpTHGiMYRktEqV+VBBgkNeaxjwae0mNfwNrivmRxHjiERELcY/3UqNrP24j2YFNv2hUmKxmo1/2FX8PZL7jTvtU02y3lFjHGMfGwxjn6dGRYscY6Kr+RiPFHTHTCOndfPj+h7HzLl7Wagdv2Ig7L9fT1Y/w7MfB0a1rq1CEJWlila0w1CEYxialQl/lLAGQn7NebGKSaHp/A2rVr48cx0xzHVCESIhbjKNlT2+9JkL+ij9l/6RkVj9b+69bfxdkv01vS1NNrf0YWMeXHjwxxXFYWFixjqxY6cdOP4WV8GPBHO14o5jiP6Vr53b7krbP2Ir2/pG6Z/ZxjnHGOjWujWteDUIGmLFhStGiEIxjAlaIywEYYa8sm1n7V5I+Jata/gY5jwSIiIWsprWn2171GQob5DAuH+BHZeP8AvSoGHZ/H2S/SjvsvJuhhYxjwx4cdNjxWMYx1YxY/oHXOv6QjwV8ax87URyFZD+6jvcv0f+mQxjHGFixhrUrXVrWurUIQhzStK4ahBYwghCqWhCMYSGuuRGRXwseTVrWujWvPPTpjqjxRBEREL+2603ushbRbI91b/AJZR+vfdQMH8nZL7V9vcvJu36SBZ+WMeXHTjmlc1xYxxjHVhWPBWP4SPgxK6I4iOmPmx/U8rGAs/aDdzb+E+/3Q9/wxjnGCnOta6a0ajq0BscYsqCl1tQgEYwjGfsIQlpSE/YYwcNQhFfO1TWvFrrjmPDHEjojrkQIVTdTUhB+7ck91X1Q5JSJCplfaBg/l7Ip6Pff8DvYpjy9njx0VzYYxxjoxYseHH8JK6I8kdErpjid3wvt/SePg6+Be8yJY93V/C3/tHp8Yx3cYsBzrWtdGPSGtdWtEDXFK0rZXdK1qEIxjEjCUEZSJ7gSyehrXxda50U14YrXhjiPIdEdcSERxTTtFpakYcdx0YSLyLX/9hJJMj+bs1b0e2/4E/b2LUYxzrw48GMYrnHRiuKxjirFj+O18DXhj+D1/VUrd9yVK/wAhHcf4ZYrd3PzGfljHRYpTnUqVrWsUymg11a1qVrixStaY42ghFiYMfdhoR97j8LWmkUANa1rWta0Aa1rQatfBiOiOI6Y6o6JOzrkCJEhT6oq1akocd9REMIrOy3/2BJJMj+gEF13D9Na+i1Ppj4mMWFMc4UsY5pjixj+O18COjXg14o/pyx/Ca0b379xff9k9rRf3LGO5jDFLHTrUNjsppWpUNdnTqVrWtKsUpTGONbWjRnfkGTsi1a1rXOpWta1o1oNa1rQGtca+BHmjriOJHXEhEQp9EWqqMTipv3PiJ/m/lX1H/oD8P6Fi5B7KXu02Lc+qxj4eMY5sc4wsWMLGOcWOceLu6/t8ePgajwxzHhj4sf0Pj+ChG777shH/AAqluH6qJtc/MMcdnGLGOnWjSmOO7UDr1zrnGDGOO6Yn7RGfiW6a1rWta1rWta1pprq15NaV0QiIR4o6IRzCOqEIhTHtFKtTM4t/mwhJ/wC/2t+o/wD6jH9E4YIirfaKmWVjHhx4bGKxY5qxjilY4xhYx/Ga+DK+fH9U488c7+Wcj/eLZ3v7nrMfzFjKT+8O7jGLFjr1rTGOdbQa82MYyUjvn3/DsZPTwa1Ka1rWta1rjWtc66ta1pHghHkjojnSPBCIiFMZ+1Ki0w71OxFhL7rte6wFtrOqb+T+jZmWRM+wqr5FWMeTHVWFY6MYWMeDGOjHxI/g4644+3EeKP6dxX8DHOtTsu/w79S/9tmzifhXz/EGodmKVp4Na8Ggw8ea+hIyE9/yttdUdetR5Na18OJHmjpjiOuJEIgpi0Wp3PvqTIdtT/8Ar6ov70q0J7a/Oa91/SNk/D8Eq+bp+nexa/DHwMcYsYscwwsY66sY/idfJjmOmP6mx8LHwdc6zSj+z1C/5quzhmv8Y1KNLCtp4/t4NGGw1xFLtE3e6ux29GPgx54648EiOiOqOqOiOn6IiOIKZv2raqbT7akyYanNFQW+xU3s1+YV7r+lbNMLr6Ih/RF9PF9vBjGLFjHFcYxY67GP4nSPHHRrmOmP57H8bjH8FprolRHJWft6L96LNs5+pez/AK6C7Ll2IQ12WFaOda+BoQq9nbMwyF08dcxhI+PjwSEj58SIgRWM21pdVO9ffUZC/wD8M/LY/sH4YCevusSP6ak5ZEwKKeWljojGMeCxxiljnHNjGMdNYx/NyuZ7eGV4Pp8aPlY/jrH8NrmVe/ua9Bb+Yv8AS/Z7ws/MdgiyoQ1qyKUxzqV04410aMjvFRPXc9ca8GMYYx0dnx8cRxIkc11R0R1wxHURxEW5EZNqtbVqd619shUZo/7W4zALYzt9qzZ2f09ZL9O8ez7f8DvdNfhz9GMeTGMdWMYsdWLGLH8Jr4keCOY6I6o/p7H8Zv5d8lWyr+l7u4xj9KWf4hGGmLBjHGtdGMY4o5C0/Il7bR/JyI8ccfSumOiOuQhEi3GM2r1tWvdb+2Qu80MgYf4GJ2z8mZH9RwBb7Ed+ypllcRxjGPFisWOMYVixhjqsY/hdfAhHgjwR0a/qGx8uPDHVpkICB3vyR3KH6qv/AFDY9yoa4xjp1K4x3XJH0JEntH4F1HVHFeTHycY8Ucx4IRx9I6pCOC3EZNq9KNLrEUuKGC8f8Z1Jkf1PaTvFE7TFpN0/SVo7z6SujFjGOMdGLGMYVjHOMK6cY/hNca8UcxHh1zK8MfGj+rNc66tcRIyJW0B7Br/b3OT+m7Z/Ya8Or3aZ+Sf+b+RtdUca+DjH8FHP2jwRzHVARIYzatX6WmoBSYIZ6yf8b/1wkyP6rsOLr6EF7Tssj3KldNisY6axjDGOLGFjw2P4SPmxxqPLH9OY+VK6o8Uc90vJV3a4v6e6/wCCvc1Z+mam/wANdOKPsQ2RkU1xHOMYx5tdHZ8nUrnXRHhjpjojmKiPUPQpdRSsvke2eMV64SZH9YZiyJ3Zp7qVMH9+zoxjjHRixjGOaxjFhjrsfysrxxzHmj+m6sfweumGtdO1Kyj/AAv20u/hDtl+tfQafhd9Fi15C7v/AKoQW1zDWujGMeaP4GEcx01HEeOFuJ3QWn9lqrqaWd8j20mWeh+UYkO/4/D+tbJ+FPaT9jvHoyz3K6MYx1YsYxjirFLGOMdNj+Dj4OumOmOJXmjzx/RmMebXxY89sw7VK1B9SL83vh/djHXqVrUc4wxjHGMMY6MfI10SPFHEeOFqewW3aLe6qqSfVtuSe7XadbdmMyHf6n4f11CyxMGZso4OcYxYsY6MWdlixzYsYYwxjosY/hteSI8MRzH/AABHwddMdMYvaQEPelV7YiP7nubZfw8Ota1r48eTXVCR5I5kSOmOIpEIX1xVqtoSfu3JPdV7vLd6ShD+0/D+vrP0p7Se+lNe02LC96cYxjDGOcYxjHGMMY5xjixZ+H8Jryxrp010w1/Vlj4GPDHVKa6I4lfSQ1Wj8qTHX7KH1GJH6jVs7j/bxa1rzfbz4Y6JEiRjHEdcRzHVHEWkg+uK1RST+9yT3Xf9IvevaTvH/Adp7hi/v/C75exd/FMYxYxY6MWMYYxixixjqsX8GPnR1fTj7eHXXK5+38FH9bahG1Z27He0Iw+nRHV7+nv2z1hP9r3RZZ7lePXMeTFeTGMYx0aSWsvbpiOJEjqjm17Q9F9cWqqpp+7ck913qSfdZ6D/AIIiZYpnZlSTdHfx/gsYxjGOKxjFWLGOMWOvGMfwEdWvDHi1zrwR/Bd3893K+Djzx0QO9IClYPBHjsl9yALPoSeu72FNT3Hh1xrq7OvHOMMYx16Ur8iST08EjHXHNYncTsH1Ra1dQ0pbk73JPa++PYrmof8ABsPBZBHO4CWBjGMMMUsWMYwxjGGOnB8v0018WPk6+bH9RWXsm23upUYkc/RHVrx6V+4r+n0qQ+rqy+ln9Vr8OMdnXrXXHTHg0lV+VJjI64kDxVn6TuiKZ9p7UUwZtr1MQjbcj7tH3TBeSP8AhKKJCg/J2UWfpimLGMMWMYxYxjFjFjDHTY+TKY418CV4NdUI/qrHzqntRW0JiOYR8rJfpa/S1+n06p9VfxK2Bjx10R4M/BLfSV9pCQY6oYkY8Mc/THcIrH+YruWrIyaeu0f59KPa4OA+z/hbNfoBVqsn4QX7K+CxSmMYxYsUsYxjCxjDGOnHyIj4mumOIa+dHwIY/n8fJtk9oxf6W+wIOY646Y8/Z4MZPxFv9LRfzr+6/VVV/E/U/U/TX636n6n6H6H9jPwSfgz8H6Up9JZLMUiJIx4iPPr6RKKxg/atpbCMGnrsv98dj7wIkmSen/Ddkv0eVawiC/aPeFimMYYsWLGLFjDFiwx04xXxpXEfC14o4iV8+PHKV/P482uq4sPaY70Yo6IVzHzIR4uzIyfhk/DJ+GGRk/D9D9D9DJ+Hb8OK88eH6dHaRqiTBk/alpS3IymCeuy9navXsYkmTs/4gyfha2lG8Ik+yfl7ylMYxjFMWLGLGLGMcY6sfG18WPHHGvnx/RlWPNpcWH2+ktmASIiPia/n4R47cnciEUzLW6RtfUJ2mNV5EWyv4fykyP8AiXJfpUV3IW7hPwqSe6UpiwFiljCxYsY4xjoxY+Lr+EhHzNfB+n9FRe9Svott91Kr8iHVHXCOuNcb3fKhXFfBrwxER0R0ShekSOwP8xpe5GthGMijpkiVhj/iSZOz/iqyfhoHchdYT8IL2mrOU1/gYsFKWMWMWLGOcc2MWPiR8PXhldUf1bjwye78ZT9rt9q1BJMeCPDHk7ta+BXRX8EREdVMy9IhFrJ+1LSNaBKMie1ZHZztP8aTI/4vsl+otC6p3QJnqX9GLFKUxixYxjHOOKxj4GmO6V8PXkjiOuPBH9OY6fv9ql9dlPdIojHjj5cc53Y/kIiJ7dWpFqQiLX+YCNbNqGUbs7MBf/jf8a2SslDFk7MQ1dX4Qza25csqxSlMWLFjGOcdOMrzR/wP3ebE91DMru+2Sal0JEeX6fDjqkcV014Pp8fXkntER1FVqERa/wAxRKlbUcohtWZP/wAL/ju27WFo27/6E35oLlpZFa0xYxYxxjqweTXx46tePXTr4sf0XUk71Gdo2rHer9hLdxBI80dcefXVTWvFr42vNERHRax7RuoQi3GX91vcna2bUMo/U9ptKm2P+QNPqf6VbXevd2J/Q2x3+yz8zGFMWLFixhjrxlePUdOPPrq14Y64/iK/k/bn0I9KMVu9JKCMSMef7eePNrpj+Krme0RHNuPwPdSCKx/lLTatrtR7SkO9skYv2/5Fsn4i3rcLGdhgb91r7wsixYxjHOOvGOIxxjuj42vga+Hrxa8+OMfxtSe7iy+35w/QO2VKqiKCR5qwjojxR/DRxXTS10R5CI5mXrdqBFMZ+1u02rbvYn2ndWATvX/JVkv1qPkiLaaXrJWvxWKYMY8WMNdmOI+PK47vJGuvX8Hj+Ov5Ih94d8ZO8JV+n5UhJGEj+CqPLrXx9K+URDWPpqvdIi1j/dbtKWvVbGJ3rJ/lGTI/5Pvd6lU+sOzb/gRtZctLC/utfhYxjrxxjHy9a8+o+HHycfw1sn2sZ3hWzuRwLakuowgRxjw44j+I0jrj+InpxWPphJQtG0D7KxjvWT/NRIyP+Va53j/Snbe93eyo7ZVZ+Z/tRf3Vtfhj+Fx3eTUNR8KPFrz4/gL292P1n5B/ZbFt9SLbfdSJVflR/DI6Yjwx1H8Tr4mub7fFhONwiO6QtfTHGzS7YgO0ma/sEoyP+WrJfclScnUjsKW6vwjbTtNV/a5VH9y1+X6FeX7fC15NNca+HriP5K9o7He5YLb9anu2/lCn4QgSHVHkj4MeSv6B3PsWCILWXaONqrW2O6bI/NVrDO1K/wDMN/BP9LvvKubhSe5ue2jv+UaWQP7ltr8PmR4o6Nca/oO9ptsff6+h2s3Y9kXXalqpCQR4MeGOqP6eDttQkG419EcWq1aiHzlvqflPbf5AlCRkj/mW+kfsplzN/LbN622z/wBLc99mta7UM/la/L9DK+PK8WuiONfO14tdOPHe3tuNwtZhE+1Xdpxb3vb21KksIkiI+THXH8NXj1r+GxVoOfoji1emOYa+38U21fw37SSEkyR/zXae4/0rTLs9cac3rM/T9q/0w1rRrt+H9xn8r+7T9Du+BKjwR0xK5j+S/wAv1npQoPQ9IgSd3u1FLfkRRSOuFRxHljwR0x/S+sfaj7SPy19ELk91j9sZ7H5ZfLdPpjv/ALsTCen/ADhZs/Krhy/pZ6yjd4z8MtH7nv52e5Z/ca1rWta1/Ywx+X9zTTL+Hi1rxR0aalfxffzD167PaVjO5fS7FMHthPy1+ZP3YRT8DJ+HVHjiPlRHyK410a+Hp9v4nEW3J3tTiT/Sfh/zvYvuSqUsOyP2MdXS/hZsUy/6HZ77DWta1rWtBrYOz/LP2+NDUdUfIi2T3Y3G4aayr/BLe3dfPpVvbNIrha6tbv3WUAyyP8PPjprwR1x9PFjzx4666aa41/MUrItSmQ2vU/D/AJ9/W/0yj1Nj5S8/kJub3l/gAQANa1rWjQAAOWGGGPyla14JXg/y5l/Fjt+Xr7ifmiz9w7e4ezJnrN/ZR/grGYfmpnbIhnex3G1tbZ3pb/JJ/IfofqSGT8Hpr+Mjwz2/hK+HGv4qG0WsVmnuv/ALFpDl/Sr/APdKDOXkJqZf9TWta1rWta0aAANa1rWgNflv8t/lv8v2Nfl+wN/l+x+19mr+R2fa2912vaR9Fq+6lZmpU9Vafbv+X37W2+6xndjDJ+GT8MjojwR5I+diPFHEj+Ax04+RGvk14JLRayHu/df+BMDL3v0o9/8AZSTQkz+8d5vavdj+zfya41zro1rTWtca1xrWta18yOju4j5sfzuvJjHXH8VAaLWRne/Z/wCB9v7j/Snb7XrSbfX+F1XbEFy/6nr9JXzNa/gIR4Pp8eOYR/KY5r+Zm7LawHu/Z/4K+0/1LzvarbT3cv4bQf8A4cPXvslfL1rx/by/TiPnR44R0R8KEdMeCsY4x14+bHychO0+6j5JI/8ABv8AU/0936vHN30UM0k+3uf9Cyz3Ua18jWvDHljxR0R548ceWP5+v4HITtPsgIZI/wDCH9T/AEvocrKQ39/42Swok37/AIZ9h2/L+PjxRxHhwxxHnntzEjwx/TmofxftAwyR/wCE8S+5Hqhf/toWrh+InTB6s1/P9B8KPjx0xxHEfBj4FeWOY+Z9vmR829yf6T8okSSdn/hbYt53j/SnqdrcX/8AWM1kaa2LP3/qevfZ8D7fIjrjwxzHwqHR9vFHhj499P5S9yfb6n5RIkk7P/DSyX3JUjL/AKj3sRv8ovsTWybWLp2f/TOqPjY80I5jxR8CPlR/Gx86JEknZ/4d2T8P/pmzbm1Khazd+H3jGZp3Zfya+HCP4OPBjmI/nI6cdnij41rtHfb3r/xCsr3JVPYKVFvY/D399SL3j/pl+5Y5jzxzHhjqjiPgR8KP6R+3Ml9Fr3O0QjJH/iTfsj/TCQfglUGnTCTUe6GX8X/Twx/D/Toj4GPB9GPm/Toj4UfEn9otv0fUP/FKxfclexnuKmXsLediOdmtI7I97b+7/L4MdEfGx/Px/C0e0S7iSSdn/i3p7k/0yA1Z6y27hPw19totzT2x2/f/AEvb3HxY8+PHjFfBr+hJNuRbuL28Te0f+Mn6H+lHRXiYv5X4ly/l2OzCEra+9Vr8Vjw4Yx5o646I/pSno4uxCPu7vUH/AI3WL9RJyLvVbLAifHdFiwXLXZr8VjjHzo82Mf0F2NkfTsRe1JJOz/x4x+Fre8LT+99GYwQbmgQtrl9mX8V48fwVcY4rx4/ibvaJV7sITuSJMkf4f+QVj9EQz0RMrcy2dsPwv90/CKdosdV/WFl9Vn6fHx/QUlvqKLkjtbCl28xA7R/5IYx+FUywo9naKuztX4WGdrqw7FgQO5YzbTL+K8mI/gcMcY6MYx5pLm49JF/Fq1ne47ve67Xc9RGTfT/ygyfhaTMI3coh2M+0PoNx7V2gSxmS30y/isv4fyf9mX8LL6UTsfVJt3jWEn2vdB7uv0ovUZPw/wDLHIyfhj8R3dLS6FfxrrrV2r2L+BY3sh9PoLl2jsen6CSvolDvZjuelqfVa/DL+GX8Vl/Dv+Hf8OO/4d/w7/hlz0y/hJb9M1mVZZ9LU+nb3Et9KPpY3Cx9lj3sUeotvp3e8WHprO9Y3vdd732XL0naY9NFp9MiP/MvIyMjJ+GT8MZ6YzMSH0kvpJXcX8KSJC6W/wBLaenazEE7R+CO5uMn4ZPwx+Ekn0yfhkZGT8Mhj/8A0vv/2gAMAwEAAhEDEQAAEAAAAAAAAAAAAAAAAAAAAAAAAAAAAAAAAAAAAAAAAAAAAAAAAAAAAAAAAAAAAAAAAAAAAAAAAAAAAAAAAAAAAAAAAAAAAAAAAAAAAAAAAAAAAAAAAAAAAAAAAAAAAAAAATsAAAGoKQwAhksklgbAA3ogrVBYEQkqMLDm4okC6xwGDwghARIGJA/C2ygCChBiDY2hrgAAAAAAACEdAiDRBDfTMYO4vTKLcGmIaCQAABwAqCKAAgqKGCEdqQ5AAAAAAAAAAAAAAAAAAAAAAAAAAAAAAAAAAAAAAAAAAAAAAAAAAAAAAAAAAAAAAAAAAAAAAAAAAAAAAAAAAAAAAAAAAAAAAAAAAAAAAAAAAAAAAAAAAAAAAAAAAAAABHWJwgBEoQeQhgDgqrsk2v5jWJXZCJ2TUnDgYCAA0ACxwAFiKB1QIGA1ClqiQJFolAmpqwAiAAAAAAKagAICTQOMUzGMpd0hjvQOpYsDQAEOgA4IAQKMoAIpwfhjdAAAAAAAAAAAAAAAAAAAAAAAAAAAAAAAAAAAAAAAAAAAAAAAAAAAAAAAAAAAAAAAAAAAAAAAAAAAAAAAAAAAAAAAAAAAAAAAAAAAAAAAAAAAAAAAAAAAAAAAAAAAAHacxjohpLTc44MgEwSBwotD26nnfXQLmGAxEJvyKBSr5w2br2454OmBIgOGiWiULlkCSggloAAAAAAAAO2AQAAADDXiPCbjftQHAeOnNZSAAAiBxCBAkCFEhixyyVRAAAAAAAAAAAAAAAAAAAAAAAAAAAAAAAAAAAAAAAAAAAAAAAAAAAAAAAAAAAAAAAAAAAAAAAAAAAAAAAAAAAAAAAAAAAAAAAAAAAAAAAAAAAAAAAAAAAAAAAAAAAtHISEAgMDBFmognMCJFgf5nV//ABa1gx4MQNIhNvAlijoCBDKNCAMEIKgIACiQNEOkCaKCYIBAADpKAB78wVCGkAAAAx31jyUikx9DThNjxQgAAENUGAgaeYAoCMNtNdQAAAAAAAAAAAAAAAAAAAAAAAAAAAAAAAAAAAAAAAAAAAAAAAAAAAAAAAAAAAAAAAAAAAAAAAAAAAAAAAAAAAAAAAAAAAAAAAAAAAAAAAAAAAAAAAAAAAAAAAAXsMAQgAABIRCgAAjRirWZzdSB5cpvcyBIIR0vCAECfYII4ADRySuNg4AqIIJgAAAeVo2IgJAZCoACIBCjBAxzCCYAABCAwLyQ4JXMu5QCDJfTgCDAP4EGBQAsoQJQDDtsQAAAAAAAAAAAAAAAAAAAAAAAAAAAAAAAAAAAAAAAAAAAAAAAAAAAAAAAAAAAAAAAAAAAAAAAAAAAAAAAAAAAAAAAAAAAAAAAAAAAAAAAAAAAAAAAAAAAAAAAGJLrqIaIIixQAQ4mfgbZPY1t1ITYM4D8rFIbpqYADP7gawAWTvhCABaDdIJopAhAAAPFonRowcasABIACYAAAADCBjogABWGDAkixxsDBgwOhpyA6Kv6kkBBZKFJJ4Bg72AAAAAAAAAAAAAAAAAAAAAAAAAAAAAAAAAAAAAAAAAAAAAAAAAAAAAAAAAAAAAAAAAAAAAAAAAAAAAAAAAAAAAAAAAAAAAAAAAAAAAAAAAAAAAAAAAAAAAAm8ntdOekF1nHnG1GEmWUuyQQKkEHsAJvCQiLEBAaIKACIYwzDo7LKDD2Ay4BRYIpBggoCcUF4D4KJ0kAIACAAAByIDeWCCYDRzNJjECJmqbiQoBTQRBID6QChRLwgCJsCtOgQAAAAAAAAAAAAAAAAAAAAAAAAAAAAAAAAAAAAAAAAAAAAAAAAAAAAAAAAAAAAAAAAAAAAAAAAAAAAAAAAAAAAAAAAAAAAAAAAAAAAAAAAAAAAAAAAAAAR0TzwWUmDTAECDTykTZ9v1hf/ZEiIi3jBQRwgCThYZscJorIIIJrKIIITD4IJLYoKogARAoCUYCUCILbMkBIiQABWARgAAMghIg3EYTBK3t933gIAt8SRMChQADgSo4t5UCCS9AAAAAAAAAAAAAAAAAAAAAAAAAAAAAAAAAAAAAAAAAAAAAAAAAAAAAAAAAAAAAAAAAAAAAAAAAAAAAAAAAAAAAAAAAAAAAAAAAAAAAAAAAAAAAAAAAARTBUDzRW0EHMEG3gQr4xWi2hJY9zB2iKqp8nd/F0g9+99wCo+uZa4AAiU5oBCJjoBYJiBwgg+ApITMkggiZIABICABAAQBQBABgTJgD3ZRPjTapsAC9DNx6MORACKjXAJsCGBiOYAAAAAAAAAAAAAAAAAAAAAAAAAAAAAAAAAAAAAAAAAAAAAAAAAAAAAAAAAAAAAAAAAAAAAAAAAAAAAAAAAAAAAAAAAAAAAAAAAAAAAAAAAAAAAAAAAMIwkHSGP32kGmB78lkximfFYIoKkWprK7yDLARzjTzwxjATj+wOPmavpIYAbDQAoAABYBSMycAgAFAJOVwqSIggCYCACMAAAAAQCWQRSgqqj5moLMiWUUzKgAAQQAIhSqQk1gCYgeUAAAAAAAAAAAAAAAAAAAAAAAAAAAAAAAAAAAAAAAAAAAAAAAAAAAAAAAAAAAAAAAAAAAAAAAAAAAAAAAAAAAAAAAAAAAAAAAAAAAAAAAAAAAAAAae1ywY6IaYo4DCAxiiuWnKiFEm5EhMIBeAggYoqbeNlMgAAQMMCMc8wxhn4U7wwQAN+wZYjQBQfYAACBNgOXqpIpUkCxCgAsQAAAjACOBCGlJSMBwPddGSLdZy4ABQD0gHYAiVEBSDSgAAAAAAAAAAAAAAAAAAAAAAAAAAAAAAAAAAAAAAAAAAAAAAAAAAAAAAAAAAAAAAAAAAAAAAAAAAAAAAAAAAAAAAAAAAAAAAAAAAAAAAAAAAAACcAIIRKRJ5zzAQ9PMeAFJAGwDwakg8BUzEhAGG3X0V2UQgJABKAMgAAhYLItkOY/i5hdjDsP4yHNsCmAAtYhjmkKTIusBABQBAiQACDBggeRaCg42aWBy2nkkD2CagAgFghy4ABMajPOIEAAAAAAAAAAAAAAAAAAAAAAAAAAAAAAAAAAAAAAAAAAAAAAAAAAAAAAAAAAAAAAAAAAAAAAAAAAAAAAAAAAAAAAAAAAAAAAAAAAAAAAAAAAAzy9/sMMc8UEIACzytOdoBDCwhFBHH33AAQIoABDAAABThCMjgwwsABMQABAIwKcpKMkKpicwADlMsC4cAAHhkYEe0IRC4YBAiQBQCABQQBiRNRaWJA2RJV+L0Q9/SLAKAg4DXAAAhagCQVwAAAAAAAAAAAAAAAAAAAAAAAAAAAAAAAAAAAAAAAAAAAAAAAAAAAAAAAAAAAAAAAAAAAAAAAAAAAAAAAAAAAAAAAAAAAAAAAAAAAAAAAAAo7j7wIIZbUhEJorJU1OqyAhwT3gy49jIQBDD2CdUI7IGAIA8cMPAMAgAABOQAANgwUMfEDoCJawMAABOCDc6VhIlFB4cDZoEEZqeQAcCACATAgQfB0Q4UqwNzm+XxcFQAAChUNAIgBDUBfK8AgAAAAAAAAAAAAAAAAAAAAAAAAAAAAAAAAAAAAAAAAAAAAAAAAAAAAAAAAAAAAAAAAAAAAAAAAAAAAAAAAAAAAAAAAAAAAAAAAAAAAAAXrz2VBARjIJIIICY4rgqiwhAc/n/EAEFG//wDjsIawDi9Fuop1JBrEDzjfzMEMLTIQQALkACAGAIQGGxvW+AyO8JBoTABDRtAQqYGiAioArkAA0AQYEoeViQPyWDng5N9i4eCUg6HDDiQl7AEaCPFIAAAAAAAAAAAAAAAAAAAAAAAAAAAAAAAAAAAAAAAAAAAAAAAAAAAAAAAAAAAAAAAAAAAAAAAAAAAAAAAAAAAAAAAAAAAAAAAAAAAJm3zBTDBn/wAsgAGAoh2IiJAHH19HhzIFQWTILp/IKsIx6DDYo1bDCyyQYhAG46yCI2HKwH8zAmwIFAAoEEpRBCQAka3gy/RVVQQACBBgIEECJwAAOCJAPA9McqShKVHYrJPFdkAiQ0IRwAMQoAPWdBZCAAAAAAAAAAAAAAAAAAAAAAAAAAAAAAAAAAAAAAAAAAAAAAAAAAAAAAAAAAAAAAAAAAAAAAAAAAAAAAAAAAAAAAAAAAAAAAAABI9briHykoCNGGBKBrGOkKJF53zaYHRCJOVTie8qJfQT30wE8wIScuzdjFgyxsy6K6zEmlkkRQ0wAAECAigBGpGoAgASqR0GDsk2yQEEgIyUkGhJ4ABAABEFEObyoHGgdZBYdXGqDIAKQElCEIDALJ3mnEwAAAAAAAAAAAAAAAAAAAAAAAAAAAAAAAAAAAAAAAAAAAAAAAAAAAAAAAAAAAAAAAAAAAAAAAAAAAAAAAAAAAAAAAAAAAAABFOAIEkSCmwAABIAELNHOFHFZctHZ+4wBuZgKf8A/wBMzJVio51lEkAQjAAS2WAOjyWGmKjrfEH3W9nIShvJQSqABDAQIAedpKiHPPxAwbBAECEQJSAGkDAAYEA0YoCoiQO8nQpKo+v4oCAEeAfUAAnUIXZnQD8dAAAAAAAAAAAAAAAAAAAAAAAAAAAAAAAAAAAAAAAAAAAAAAAAAAAAAAAAAAAAAAAAAAAAAAAAAAAAAAAAAAAAAAAAAAAAaSEIg5JxBqTAAAAIgQEQEXHpP6B/JvpFyIMEBFQpY1gTa8JPfItytUIjzKBAKoUWiSSgzsIEoA/xzzeCagCCUCBgAAA5Dv3/AOSgDeZyDQAAJgIEQIiNsAwJDCCIAG6BmOHEgVyPDYpFgOhRgIlKCgmAAM+JzTKTQAAAAAAAAAAAAAAAAAAAAAAAAAAAAAAAAAAAAAAAAAAAAAAAAAAAAAAAAAAAAAAAAAAAAAAAAAAAAAAAAAAAAAAABGuZAACPIDAgO/gNelBFFIJT6VyO5P8AhBSRx0jA/KgTr7twdyXwBHp7AUKG6wggb5yaJ6Zg5IGAoOcqOSVcIIqOM8AGMABoAAMEsnEmEAJgKvgSBRigEBIgZToDQi5CjBLVHjZANi8+CaOQhalIQJKgAXUBJu4Ja1FZUkAAAAAAAAAAAAAAAAAAAAAAAAAAAAAAAAAAAAAAAAAAAAAAAAAAAAAAAAAAAAAAAAAAAAAAAAAAAAAAAAAAAAA7vQACzwkiAIATMgABRwgOPPzbwXhBmkBArKNOVgDbverpjAjArZH1STkClZaXhsqZT6AQrLwT2FAcstwu0W8oAAQBNkAAwYAAMLJqH8EAACIkLJQToq4CMYCZQEhA4ZQhtRIBWIbQuxRlAuhYwhgBagpH8BcTkAQFbDJIkAAAAAAAAAAAAAAAAAAAAAAAAAAAAAAAAAAAAAAAAAAAAAAAAAAAAAAAAAAAAAAAAAAAAAAAAAAAAAAAAAR2aEAAjRRCSAMEAQBAjA8YwSqcUTpCQM6vkBeTikxDQHsuxraXjqUpILMCEkVxyB0Oyv8AhAysEkU24IAgiT4CxTyuaEAwAUjAAmQAEADQHjDAAAQLCAAEE26iCCAIkjA0qizEL81ArAct9LsWPaQ6hAAQgiBjgUiqAQAYw7i6jAAAAAAAAAAAAAAAAAAAAAAAAAAAAAAAAAAAAAAAAAAAAAAAAAAAAAAAAAAAAAAAAAAAAAAAAAAAAAAEOZgBBJgIQQAwEE7RaIQflSoD2Y9cS8nwtPa2JMa1ygNfOpzT1tqsWkFDWtuAU8sxBM6PTA17LveM8DIWhIABDqiBl+8sEQQ4YEAAKAoAAACpICAAASHrAQA4b8WCAQCgDAIAAu4UaMR6j0XosluhU/BANWAKHc8TUwAAW4woCIDIAAAAAAAAAAAAAAAAAAAAAAAAAAAAAAAAAAAAAAAAAAAAAAAAAAAAAAAAAAAAAAAAAAAAAAAAAAAEKSgkgAAIkQBAMUYyBC+iViGHRk5tN+eLGCOIw4iCoVXXBGFD4sWJvizGc62DB0RzDBNhxyShELQS5AhCE9eOqplACWpJy8sAgAgSEgiAUKCDADwNAAAAEHFAA0QS7rAAAMA+AIA4Q3FpE7V8pPX0yvKR8i7Ak0U2IE7EAAACVYeiwxoIAAAAAAAAAAAAAAAAAAAAAAAAAAAAAAAAAAAAAAAAAAAAAAAAAAAAAAAAAAAAAAAAAAAAAAAEbKggAAAAMoAEUsoQ8kN8ejunnNto0E0cLUoqqrpsOQAAEvelfVbqFa8bQ9khgE0soXG2vhpgkQOhAVGmD00AQ1WAJD7X8JIaysMAkQzooACzhARgUEAAAAA4LbBCYIkZqAAAMEAIAgAcAt0pFn/WcsFQNXFeFEAQUcAE+cAAAA0E9w2ZVGPAAAAAAAAAAAAAAAAAAAAAAAAAAAAAAAAAAAAAAAAAAAAAAAAAAAAAAAAAAAAAAAAAAAAAHTAAAAAAAQlA9xdB0bQ3YXQpbX2i8Qbi6N4ACCQXbD5BlsIgAAQ0qQpnOABMgGD0Sw2oJDDFkp8YAW0JqhALAPPAchC4DXbuZMGKwIECIoEjgEqiDpA4IAAAAQmXLDAQIkICYIwYJYkAgE0cL0dTc78oceDI2pcACVdxcI9SAAAAQzsI2gI9wIAAAAAAAAAAAAAAAAAAAAAAAAAAAAAAAAAAAAAAAAAAAAAAAAAAAAAAAAAAAAAAAAAF+hgAAAAFNY5wA00gtGLcggltcz9t/wDAc/AQwEpz1zQZh0iBWMcVBFAMMZBmMEgoHZIbRBukl0wnWkMmPVDjlAZjA0FAIT7ssQI9PSEjEPDkHCAs7iQgGQEBAJMCAAE0pSREAEFBACAkh0AAAJEUFPSFf6qqPdCQSVoAhAcXIDVAAAAAB7BBAjLYRcwwAAAAAAAAAAAAAAAAAAAAAAAAAAAAAAAAAAAAAAAAAAAAAAAAAAAAAAAAAAAAC/UAiwTw00yxIXu5+XezGNJ50iW4MZElBVsjAC8gCEIAIsBMJBAIQQIUTDCZRMJPA5kNsDWQbZGpAY8LJa1TB+8yuiPh3sHAOajl0n0pQSPHAKAwAEJW9AlyAiCAAAJALbSZQAJAANBAAABgBIADmANkBU9O96AapgdLgPATd6AA6QAAAAAMdLVBjQkGA+CQAAAAAAAAAAAAAAAAAAAAAAAAAAAAAAAAAAAAAAAAAAAAAAAAAAAAAAACZ6j643sh/wABBUGp1RfCDnrS71r58IO6LDXigchACwSgcCIogARABAwAAgEEgBkxwgDWXXhIzBDBkEj1TCaDNrt9yDcDgCnwsAByDB86Ab4hXrzyTPIWQCsrCyiAAARRJAgDIAlCwiCAADAsggIgSQgAAdChFoD+BiC3ShFDegCgBByBIAAAAAACaiW4gEDAABWEkAAAAAAAAAAAAAAAAAAAAAAAAAAAAAAAAAAAAAAAAAAAAAAAAAAABxg4xQyxwBgyDrCwCxMCDRPs1Zhizr5+32SxG8CoBiAQiBQSUmAYAgBAgAwBAAAEUBTCmVARCBnQggBABnHWQjsMAsuyinZ68Tf9IBsFRcZjoRLsjbyY+IgJCMSoCAgSBiDPa6RAqQAQBIgACBN4gA/DIAZFCUiF1DLbACpYtwkACh7SgdIAAAAAAADHDUiyk2QQDB4IUAAAAAAAAAAAAAAAAAAAAAAAAAAAAAAAAAAAAAAAAAAAAAARYLXIoI5OQiQLVxli7XcDXDFx1B+kuHvRr3kkiREIoZqBgAyAAiDXq1dIxDAABBQgiABAEBTAUAAACAGCgQABDCiygC/SGfWgCrRzicGkCMYAUfABpNwAIDSgBMwAfaA6CgihRojEviQsBwB5wAAChNQZKsQgBa2PAE4HIBggAgtSOqghBGAIUAAAAAAABECwXR7GDTgRBxC0oAAAAAAAAAAAAAAAAAAAAAAAAAAAAAAAAAAAAAAAAAV0ui0jvwWVGgPvhGAAzyDkUwTm6wSfX7RtQfhDmlqIpADBBaKhJyQTABtXBo2ijgQAABAwhAADCjUEEEABShxjWAgABQmBAmQe1vdlEo3ohMCWDUhB8pB5KlQxx5eiVAAAwBgqQCBD2JL1wAACUQBgwAQCJBYFMgB5QhEmG0CoKhS/pArAKl9MxR8AAAAAAAAAdy0AhBx6IgAjSDKeIEAAAAAAAAAAAAAAAAAAAAAAAAAAAAAAAAAAQwrrRYstI3XjNvmbYuQTjxohgkXSeFCb+r5X8iEoh1rTUtmw0AQjDSYxBI6gRDACDM+DLAQAABCQgAACAwAAAACSAGgQCAABBgghQD5RDMFFqHrQMDcZ3QRB4S5rxjzx/H2gAEYAiQJhQB6kD/3ioICwhAiQCTZhhjhU4MI0KRBakjKYQ0AJw8YDHsBBwAAAAAAAAADRtWhgiCYiQCDBgzIsewsAAAAAAAAAAAAAAAAAAAAAAAAAAAgxiueIXlHKlHF9ufCY4SATSCBpfQikD+Ew7+g7fXNVDhHdGfxjcZFKUTSwDDg5wBAqigQgFU2BZAQAgAAAAAADAxACECwBUAAxwAUCCQyZrS7Wh4hCv0isCWC0lpK45CKQDBg7DUkBJRYDGYgBSsIFTgBNxDMiQBBgCYSACncCIRhEHmUAZKDQ2hUEACnSKjcAAAAAAAAAADAXBRTAGDAAgDCxiCBiHOL8E0gAAAAAAAAAAAAAAAQUhzZ4W64j6I597GZf+5lyCrogwEyXlcElO2alh9fEamGRSZDRlkJvCEFu+s90aMjKZxIIAhDDpDQQHGdDhgSAgwQAAAADAwwCHCkgRA0BA1HFHFC4SZCPIxAjermDEMnkHAk4jYyyMfUS2ocaJCzye7BsYmFgGQDMgBAggBBiEAAAOBALmuBEKFZQniCIAYAAY1SjYAAAAAAAAAAADKARgAWzwgSAABAAgCZKUgJLvjrO0/JU0U3X/QFeJ1s++Cg0Q+7KF2YCUgHgX9EABnWCjmWHhlVg+CKd/EeD3v6Fz5jNFv64/BUvfAhIHwFTqb7QIABSJAyGrAeBgSThgCAQAAAAAhCVDwUBgEVBgEgACEmGmlQQM1S9Lz0NQzGmC4ZBxDSv5wH4MDayDAjZbIBQpk4ywBAeRgwACBoACBQshATRiioQHguS0kAioBDwIgIAAAAAAAAAAAABUtSFBHEBADAAAACBKgACAJgALbz18wABYoQjfb6QgBJ5oNsAAX+ZWtIt7Qm3pJHhQgUyrLqxHYgJdSHzLwdsUSrLT65Xv396o/CHjAPO2UrI4ADAohBCbipIbC+ZhTQQgAggBAACCgiG1EgBBAAABBFAkXD+/VGKzgnUS+i7DCkiDPCAcV+Jh2EJDBJ8BZQIgM8CPbAAyE1BggAAomgAgu0AB3Pn3OUAaLz2CCEoVi5CsAAAAAAAAAAAABCoVzXyIAABgRAQBCcr7IYyIAKIDYz3mKRgTjq71wSCviiysjRYFGdzI6Lfj2I5S407SRoiZ3RW41PDZnwNoyyYJLIZrJ37Xt9tqopCZdzfcc6EAACAYAQwCJbYLG+KhASABhQQBAAARQQEECAgAAAAACBYwCHbKLhrWT52XgkABQrKwMO3fRA7JkBxIwdCcGY0GAQc9ypCCRBBgD5AkiRAsgDBhBjphsplAlGUu4NPoAAAAAAAAAAAAAAABAH2gWgPilBxghAAACDlg4LCAZoQDariCQGIrpVhqUiBNeiBCLhA1GqO+kkGqIGCCCqInbz+rvvNX2AiJUKFBO1cAgACBT71l3l9XUFAXMcAU3U0AABhDZxhzJA2tUs6BgSAEyjAAAAABASG1gBAQAAAAAyQgKbKsH4Si00FCUIZo4JZQQ/ezHk4AAoIhAiIAAAEABsvRqwCDyQxChY0CDpMAxEYT2cXZdTLgm9w6YBjwAAAAAAAAAAAAAABD1yk3wSVgCCCgCAgZIfK4IAAQgHPOnC1tiQjsZqRALhcJNntBgz2sDQ6NoKHDHQhAvDw3IedukdOkvUX/nEshCBcqUTSoxDK8TaUuAYOBDMTPqcAhDRQpoBqkrY1BBAaSASGXEElAgBARAGmlAjAQAAAADABDnPy2sFGwEWBG4DJBJpOmCMXi+JZgQBudaBSBCAgB9XhBKDfgRBBqVBBjEDhCFBBrhyqvuEB3iLHXAAAAAAAAAAAAAAAAABBvGlgSiBiwAABACQ4RIjz1nUQiARnCSVQjTGRARQcUiJT8zhNF+gToEacUE96B5ZH7AjAChKvDbzgU0wgABHYMIDAKWegBBTrxU6c9EMhAFNIRP6g7BQhhAFCN6C3iLpgSBjQ1AkCSAgCAmW01gRggAAAAAACUnZsse3XL0gG6DOpLCASTNcplIAAAoCokggABCQCaGBRjZgihBD4hBgbMQA0CGGSXiFUoB+4fWrlQAAAAAAAAAAAAAAAAACdo2kyG2zQgw0X3jUb5h7NiAAyFpnE1MrAgACKWirwCjiwDlgISBBS7tVrutGAhzbfASFiCApQ/wBJBA5F4JEfsRDAAhl9nEAQWsgoBDRDMDwOAs49LI+aI66HAVb8dOAAQ4gYF4lAAgEkIFAkRlIwoEAAAAAAyh4EO/Q5TZYw/DInLg6AOLcHBKACnodGJUQAEEwYVIgkAQiQIQcGAAA9sekiQQaJ8wqvPGCnKgxoAAAAAAAAAAAAAAAAAABR3wsMIJeaRePZEn5sAIAAAVEmFlEMHogEyCM487jgcgYdjhI7AESAiXhbSg4EtF248BsJjBHYFAAMgAQgwshDiDAAgFhlvHOvhtWsqHAjHLAFN4Ods2IGamKPFhT8dmUEkYIxAMJAAQUgdAghpNEggEAAAAAFFYFLH9d6ZEpqsOZQibQETNzKKgIVLAAQAAOAHQItA0IAQQoEAAEEggJUQYKld0UoppceSsjWZAAAAAAAAAAAAAAAANPKCWFe0ujV+MYWsDFAkyQgAAZgBghojgAEKiYGIBmXsYcm99s9gXAsYbRsj0QUB2u/+sVR9LfcdFcNgNQxoBI1hdJsFBAAABQoayJATXT9WFABSEQVM1VemAuwG243JpzUdOQoQQINAlEAAQQZgMYpJ9IYgMEAAAnr+Tc2Ak/Bk5FAEUEiiAQ6chaMAAjASAgAQlABIGFA8IAAkAwc00RQqugI0cdb1QIdQsAFOXIJAAAAAAAECBMVGDHKZJmxBJgqPFDoEa32Q4iIQphAAkwdDZEKfQCcnUJybEIgK5JC3XgBYBzK8AKKECGspbDZFUbaVuqdBplkxJAxJJkBAQw1JBFIAxcAVAIJQz70otMBChLAhowANCIQgTSr5ga61mIEcUVlURJhNARMwIJJghpEAIAgADjGMK74I7v0Oo2HeEYF5jAeSOIHACQEQAAIIAQ+WIY0IAAwEctlIhQJIoV68MDbR/fAAwsYwJBJBN8ny4msF1p3TahCpotrQI4OAd0BGkEgAAACIIM9obKI+PACYnQ0mBIEACVl6vyJC+5BTJeta0g7GuVDMNsO0G0bAZ+O7NJcVhAhgIwJBEQh15AoREIwARtEIwUgq9EIDhFgarbmnKAAJAAwMgna9mMQUlFYVEAxFARFY5wYRhoAQEMAA4cUlaTctNAAAIAQIAFgfhFeqVQgAQsIAXAAQMDCQUoAAAEEklRBYKCAQL89LpUeAIgWJrgB0YMoKrU7SZiQB00pDdc2KiMi1cGMXggIUIwuGgIUpqjGWioAAYIABGF4Mq+sVMfo5DeAgBH4+AEw0bsgCs5Ywn4FcdhHA+pZHfMNcAINsAQwABVgxldhNgAgJJQUVsEIDRgNC8MZi4AMtIQEDDCwAI12dusQ4AAgEAAQhMARwEwRN5lBAEwAU00asXRCNAC2MwQjEWPbN/gEiGIAQ4IQIAAAAvmB0YIIAAA0oRoMVIOlvgob51V1eAEmLqGANKNTo4AqJp6nuBorpXBbYnCgEjkAAAAEKgAyY1ygAIeAACUAEJdoYYSaM0EKgjDGyzBmgvGgQMZ2SsMM1qfNd2BpstcJVOJMbI5Ktw1doBQQABJAQAgFBAAgEoEgEQwMCBzVQAjBCw0MeA8NQ1wVgc1qZu80gBIAhAEAhFIxBABEIAJBBEIec8RE5xKBMgKAAAzc3F7gScqQmFjAoAjAEAAAVEFwEkAAEgxswFvEyQjYp5WEWq7I+jSGrF0C3M7qSMZQslo7VtL7xMUgDAjEAAgGCAAACAVTAAaWgCAAYJsxY4QGBp2ooDU2G83GKUpyQAQadXHtYiClyf7iCyQkU80ZIhlrIHwrFgEJxRNwEBFBQYAMkJAskgIYNIQkABDjgqXd17NA4gPIwJRAYUVmh4M0dkMIAJhEQhBAhtBNEVRVAB/18v2wQebsXfIAlj1oEd2mGI2QMweMIIQIIAAfklgkwAAAwQtBMjQCl+kJg9p1couU5HJ+NtbBOlSKwxzMaA8BFIZngPpaAQoQAAAAGK0YBqAaCACAAfgUlNwEE9MTMWOgAACaRXNHqsoAb3jQn4xPExfhC0sj+FV4UQQEGPKQQ15AJxIsER5ABMANhIAwIsx0AQUFgMAQMBCjJ2HZdnzAyeDAniAgdlRirIAlZ1oIgUYBAAgAxJEgAQxd9KxI2fKH2XofcwUCHA/aOyW6ImpUAiUJAAAAAAYoFRYZMAAAG0piMcEv8V98wo3+jUxH7GEKZyllE6PyQfBBskJpn4f5OAAAgkEeQgEJPjWiGgCACEzEEh1kEggUCgSWfzAeWCGdRjAk8VWuALwN1dmsIFgFCAcq07zIpJN4AigRDNHYg09gsR5VEhkAFIAAAgJIAQA1QEAgILDhfID4dY4VOObEDQE5/DhqtIAg4sRdEAQgdFhMhhABEJtA7DBofMJf9InoIAkDgoePdOeCCMokGcBUMAAAmsggRYcoAADBgdnMUd4xV80poTFXf/3Dg1U5RgQjLK9A5koBinoQEASAAAAEQCEVZifekigAACGiB9Rkoc8yzKxI2PTAAkgAPM6sOWI5+rHEdOa0bAPOhBraxqDDAIcIgcVN1qKxEeo4M8kBQEQIIE9MoMAAAg9MAAwJAgAAkCDB38EswM0vmI3GDThn6P1Syp89JBhZEAAAU49ZoIAARAAgldYRJNxA4SUEAIJwIWWKaJEGAAkikBAAAAA1LEAIUZMAjBI1mAkwLkwpUM/8K8035uAOEMMIXY8Ql9k4QKHgEABACKICQCEVQBCAE9igAACKWBdNtQU4OqxtUkdUmsfCEwx4ihq4R9sNEAXDVX+9NBCrhdP+m5ALjpNQ5QQgJqjR0xZheoMAZ0s0AchxVEIAAE0BMAglIwEQUGjQ1EwMRciXqYTGABTFpigA61kgk5x4EEIkQw8tZoEJARo11IWv7ca5OghITn+gSCvAJwwIARC0FAAAAi3BAAJ8ZgABQQphgQhANrfn8tlLRjegYuqIANR55N5RQZbH4FqAAAAMIOAVZ8MKSnooACCAEuzBZdAgQ6Ng8QaxTwWKljbJbKCOOSmmgagBw1BRlOOwwwi3QZIe8IqlI5AtkIpBqoatpt5jx40OIZ8oUgYxZ48AAQE8NAQAIQEAwenY1EguZIPjuxWGDGT2dEAA0Pqgs8cwQEAAAAQEk5BZsFxBI27dsOjTvCAogs8f859YSkWA1OWtgAAUqfAQwRRJcggAdawAwDEE8F9wgDOL0iAGIIAMk8hVpQZbHhAJAAHCCCAFQosg3kcwaAAAAG46Q4EoAU98djQqlw7AOe73o9DVaM38XT3xkuMunBIEZJy9jO/YoLlrshap11EFuNK+fWkxQEevZNQnyM5EsUEYRJwAIQgwoEglIQkIwe1dhoymp8zLKxWGQIbBBAUK0M+IcVs4wAAAAAAIYkQzvZNj0CsPKf3AAXIFApboB5i2crgVeKJgAAjhIAEQB0B0plBl7gE0kRrEgS3TnmhAAAQAm+IY9x8BDGlhA0AAAQDDhA0RAAs54YAAAEAiIAII4AAdUAbos8bpFAojYWBelSMTdVnby14FSeo4dJEtyvp6ErJglbNPmum1skZnQwUPDiQl5/n5YNFgzzEJwgcEpkEQA4GgVBYEBAgIwadtPoa3so9ECjSAsYJRjgIGj/KIxBIMkEIAEMcg00acNlLcKlZKidDL6aTBHW0JpAGUoElaCVEAENBAAgIJ0YIbJIucApzQt4ICyCAXAAAEAY9rIwZExDDNhAAKAAAACKgIBAAAYYQAAAEwAScgIRAgVTUyp8EZ2a6C7HFZnBh2Ah8GqpgPSyVQ1x9YcgLIK2jFLvNelH51A0qZIZCEMccRhug6IQmoRwBKPtZwk0m8EpgEACCSghRtIAwMwKtblYC3Ak0ICJRMIIFBUtIYonCUxNRYoAAAgAAAwVqlVYQKV66iD4AzJ4Nq/o0vSsrAkVmC1AAFFAAgIQZE0BFMljIMKYwk8l4BIMIEwAeD4mEVkhvDZJAAAGJz/diEAAAEOk0gAAAE08C4oU1EoJh9VJoCdw7AsM3JOV4BTQU4gG9tSsWp+mudUooFRyfLpCRuJMoA5Xxt0e6kITAEgo0G86IeK6T85wccmbN1N8aE6UQ9EICCgMxgFAQMgopbl8OhIXEhrfnEgaBRCNsY2laII5JUAEwQ4iiCmnxZ0U+rnQfJz7ZoI9KAAwx+QEAkhqmxIAJFAMQEQIs5IBNGgQZ8lrIY6va7thASHD7II9lVAZDCAAAAAERAMoxoSQQgiAACEo6OGgAHYAdZmdGoqQyU6WQLfrnEpOyXMQ0IAKy8QZ3gBy2foN0tndMJrulAtQQFA7v9gi2d9Tgvs4IImw4meyTyg8ZQA/Yuktu6egUEhEABQEAgNAwAgorPxUSnInOhzdTEAMLBB0JEWXLqkVBBUEIAOCCUwdFJsARpoC9AKQKMzQMNBACDIV84oktI3jMBBAkAJ0IBQ8HIQrU97v0dH8JtCSwgEAx0nrBJJBlAAELGQEBFesMEIAAACE4JAEk6bgABedVHsA0SHie+bRWXzQQe6MHJcdkAiyMG8PdnrlPUvlB0OVYWKUxSrkggfxPZ3Y+4hr2pY1oyYoAE2uzXI0VRAJzxpVaZRhupUgEAQAAgIQgAgoSHxeQrMKythQ/OCk6HLwxMwM82MEs5V5AUQ0dKbQ1raTY3yzygApPOA1otckMAAk+AWAkeJgFVIEAZwhcZPEAgUF1xpjg9IC1/fjMBcInADDVDAPMsRAABB7gAAAACAAA4REIuczJABYx120UgYUqUCWcHPuBGyt1LBJg6N4MAGgYIcw6eIyR9sEpY6t+ygcPuECE+l+/ewMl1rrCauWYMgAcgsUXWg0QxIZaMyQhmxbDajQgIAgJkAAgKgaWlDAKyOqKnnoJGCDEQEzJ06PUSko4Exdphc57rMV7eJSP/AAQAIKWjgPSYIC6CJM4gIgYxrgAdSAEAKAFIlAKX7G/fPz2wJHS/ikPeTwAAAFAAACZCAAQigAAAAAAAFBIA9CnRGQB2jVFlTGqe+1SpSE5zCQ5sM6kADIWFJqfiAApIOikIjJu7ucBbfO2oGODJPJEBpQbtfikOJOSS9iAJvGBH3SKKShYFcRCHlsccRmQ82Su1CSEFcCgIiBH/AM6Kg7iSpXpwzMMsN3S7jbPIn0KTgDD22DikXp3lQl+xbOkAypTBADFAA7tABjUABIRlaHRlAQhAEQAAsBTTiDLmpN4BDUEqKBi8q8wABA8TFAAA9JRgjAAAAABywAATACTPAP6g011DQisWKnhpSh4g/AyvYQSChBCRBD9GYiJJRSQpKLDGcqD+7Zl7sFESD2MG0C0IkQYdgILxZyY1vYRDUJJkjT/Gg0CDxEgZrN9wKld0iNkBg2AkKB7bXah8bg6AqFTRAU4aBATwzPhHo1CALKO1Ru1n+nCqNVZfI1ADDQhBCkHAY29TQmibA6L2VAkAABICBVZMz0ZkEKwJhSOPHeWl06UgAMAARGARaf5hQABAAAIBziBWATBtEANhfZRZBwQTbBG5QA3j5shYMha9pRYRCRkmTpkAwASBBowLa47TYAbxs+NxhNpVY1WZCnIhy5++IqXW739pOOhAQIN7OB8wBkwDBj+rm0araHum1SAkACEoLVXr+/o5TY6oKXy0jCSIzLjYtcmCgvzaIbfR1BU8kcXWVxIeJAhxwARCgAw5MCQ6IiQAJCK0ggAAD4AAVohTMB3nQNMTVYRlEVAkBQgJV4wSHD9rBACABQAogyngCCBvk4ANwehT8DAp8O8CbVsrAsVYJeC5wIS+ggogAyFlSfngiBASbAoJ4pmFxfVLlbTFOgLznCpcxB3cbUiWQzyoBC9Pq/jR1YulNhvD30QADR4nLzWIa2Oe8fockCQJCfkprrrQQTKJgbWRRX8dBnBqhT4IKijwYiV3wDHlx6gSvPuhAjwcCRBAiBehBT04iIBgg41g4ACSADHocCzxyoQKNRshx/nCBTBBIAQGQFsuyAABAABAAL4lApSdoNaFvELVX5DzYhCnVZwUFATRl5+smxlYCrkeQSIhBQRDD02YCJBhSQKLo4EELOFM61xSQDgF7SSh8e/EFFzs3XTpCtMYoKe2Jqo9NHhOSAgBABNwXq53tDp2hqGM1GAtLPEoqBgSgiQQBId9hAK5SAiCABAQgDU3C959wmD3VgzK9BCBAwcCQABDyUCRiJBYhDxj6ggBCblghggBWOHr8RCyH7VkQ0khBiQx0DNGRCDRAACgZoYQtBAqIJzKFc+x3zQHAJDJaA1JP4jXziZnEb+CnSMsr5FJQKRCRCEzo1oQAaSrgRJQaJANKT6BKReeuNxdx7NmFgEHPxvW21hJiISZxYJEg++4FfisBAUADNxcT14u5VrFdgtisSAtLbEJqBjCxZQYrDGYGxozQggAgC2gRiAyZek+w1CwOY9vMiQS2IAwRQgvwiy0wCIJYgCyKQQAACHkA8Xjhw+RH8ra7+dgmACEkgwKCAAACIAADAAXBMfHhAAAqUdgCk9VKgjQoptBpLjH9YqZcJhoFBdRESKhKCnihoSAyHmSe2ogBhQSQpC64FAdGF3oOK5oJaR0j62uBL/vZNSMviFDjDIBiopDO8bF8fhp1iU0BD2gxgxaN7H7FJwdSJgsIIJl+wB1AgqBqEoznVGEgQQA1yBAAgTJh0tDpyLfF5r+G0oQiDkEABWgrxlyQgTQJCxAghGUAGZQgS8Q0ND9pzSKJlDRQUApQAAAAAAIgAIQTmJ+uAABjX0PBBRt1KxQqB3MUr3QJE5ATuBhQSKDkEkjigYwKkeCiAhBQRAj2WAiJBhiZCTIAkIFIbMXkOj4om1nLdxEzz2XIpWidHmTZE+jvooIYgDYgCR/yKkkDC2iQ+c6Kc61KGyKcgAAJKXn0iIsHbB6Yl+tXCUmkAEB1FkgRAtKWXAwGlIx9hxCyYvhShwAkiIr2ayYa8AZC8QAGIElCgd4FRkDHp7hdITUBgRgIAAAAAAABAgMsGHFb+YAAYF2ISaZJRcwCDhRXM1jzBnhpzWtkyAAphYAa+yhle/jYFoRYRCRkWTpkgRAKChoxJAYgAIFQoDOS1LYmka+ezyc6AKkYqBNUyyD6EfKeYQhIZgmsTBIVhwAjH9xSDBSXgcLImNhM0AIBJVdUADq+ZZwiPIVCGGHnFEBCRAH5fqHlpdFtQ7rA65LKJCkC8TBQjT9wDQoABJg4CCACMp4CBzDsQUUxFybtpoDwBITCQAAAAAIAgMUAARYAB6B0KOavB1YgwYg/wDgQG9bblm8zAICCwYEgoYWWwF0RJqxUEr4oeowEhYEmoSICYAEgKw6uBBBQCAAASuI+muONHPKJjpX0yGQnfn5BPEmAyAiCGCI2s8U25sNNAz1Mzuxvyg6yRLdSsnIASWhX2ckQwMK8KSkH6148AwMQkM9pe8r3iCv30HAX6G26IAQiJBnEALokUBjAIE2YQAAARQgAuUlQ1Cw7avAQsxYcgIAggAADAAILABAEiAACgiJdmnmsyZgEcg8aFKh3ygwACWGTgA2Hl4IgGKqJ+tBop2Ei5Hk0ioEYEgY+ImAGgAaECk2oDCB2GAAAAyjEmsaZLKQKlKU1rk8VJcpJyKsFQkCCKaWqMsq258fFITEIDnsYoagKfdjvkXBIChbUEYMQIJ6wKickiFVBFA4Ar3UDYJb4IVcfcIAZ2AywUF7nKhEA3MIAimQIQQkgAAAVTgG6mVQYwIitA0pEEwCABAMPrH3GKgoAEgqACYH9diawnlU8AqoQHGuNxQXANjMAECITEwCLmQYWkioBBoplVboWUaUWEQgxpw6taEAYEEwICYqBBAAAIAAAA2upEW1RqtV93XBiuvIoEgOE5X1LimiiSCBDwUSW0+MlUCopTVrl8CQCbgX5bQLMClITtyMzB7Awm+yR0kgk1J4Jqe8a8bBrHeU1sMDQiwzK1sSKTJJJEEwCgEcoGYBAAU1sHZSs8wrl5AAUAAeaBRBAAAGcygAAgEgAoEAHxhwwRD1S4wWQQtDmE5prFRVfCSIQKiKRMwrRGkIaaWWiBkVNz7UirQIe4gMhZU2OgIigIKkAkwMBDBCqAAAASsIuhA6h00wKq6uEX1akpDbF8rl/ScCAACHqsM9N4g5oIDIiDvTB9wuOgFt3TaLzMlIwMaYoSB5msMrFzM0QwVBg1K03YUHONdsTOtyOSFSAAgILDN4gIFsAi0aYkDAQRn1XRQhsCenAUgRRQAAAAACCaEQUgEA4gSAAHpC5BFso3cgC9HNrXIhvQ6cwEZuLimAAIiCkYGKhYMgqYWPORFI5uUg4Hg0kAgQEgQ2MkQCEmwMQQGJBiTiOAAAAU2OgvEAWQVs+wz6oAruwA9cGMjYIy6qCSsxPIBP5AstQzZFADbjsgUIikUgkWGsmTAAjJCsolyjZuM0ZlmZ1fm+9F5AZSPA5QQPagMgIKcAQUVIklEIIUqAQR4EEgAqN47pREuYEOqUdIKgFAAKCKo9BAUAQAAMAWFReSAAIJqIMCLgiUd0FkSr8gAAQABiOWHATSGDkYKDi6QUMgq5xYpoNWE+cSQyEQgQNg4sYMiYUOkKg6uBDHSkIAAAkQyGlQeGgeWS/wDYLwynACENcq4QHqsdBiiAAz+CByHFsXJE6b60dzLCLDrhgrK5NpCAAA5KsHRRg9HZsEKfNqiXQqWoqw0gMQC0EOkEAIAAGCCAHRBCAJAhFgEIDQiz1gCPQdMJBiEPBjJ2ggCoNUbQAEAGABIBDZBBkQAhLAdBAiEYnxV5aS+IAAAAAAEB2pEriAEh0xELiZpmEgIsZLYBVR4aEo2IKiADIWANjoCBlomJEJNqAQgcjiAAEgAMqq1UEtoNxaaY8sRJYTCMAtiGf1U3UcwgARZLlVYKIWBAd4e98/LFYAAMNGBK4FIDAUwFkGJyggo7zg68eRsTCG2wJ8kwFOYjJGogAANHPQUEXDACYAmAAAEScyg4KMACFdKAcNQ9rCHkjYQQIAASEBIIABbKQASpOAENHLqUWTrZlIrygwAAAAAABAEI2JEBEBACkxIB8UpKKmljRlZVBNnKqJoKIiBEJACMiJEEgjsDImHgQQgFggAEiAAIOD7Hb7I8Qb91+Ol4M0Yh1eEfToCwL9znoGpGr5RFAQEF8zVxc7bUQZSE1Kewt0myDE0NJMZSsADKGo2PnyHDOAd2lI7G5VokKEwAEAAOTEDTCEAmC4oAAkP63VIAAGKfBjHtlBnwYeIMECwKAMABAiBeILJwjJxYoOItw4HgJ/JZpmBIjQAAAAAGgAAA8DMDEDBi0BFjseiADmkulUEaCpgDjWGEhEIEEQEoWBIuvjoCJMDAQQUoAAEigAAImu+ShSAkK4pHeTVlWT80UUA4KGuNBmm/UApPEZWCeAKA3WnB93HcIOfvp+bdLnGm+4A8BoZaCAmMIBIIgzb54w6jAEF+JEFaNABAMINEGBGCBU/CwAADkBQTFSACGgMDCGpUYAEQAAwCRMAAAGkl6JLJ4FNBTzACCZEiXHVuqZJMiEBMiAAAAAAAAAED8DMngCBg5GHgoemNBooiqYHVUbWlKyCCiMDIECBjYCBlqEJkBBzAQy8pCEBAAAAEOprEIQIndtEMttixu4e5Tep5GNpKFLDDlvCuS4KBZJFwKSy39+PKCGYwsESYI4nWSykqciZaDBMoLEOEtg0A7t2YXFZhECjUKACOKREADECE9cR5ABaGeMBKFXYAAACkAAGYAAgAAO1QAAGln8AdhYEvNC6ONWQJRogrOVJLKK6PDICAyAAAAAAAAAMRpDtAJEBwxIKgsoGCipq8MVFQejEuB4CJABGBIGLiBAGursDAGBAQQUEpCMigAAEIOrCIQAJTE8h46jQxzWyOhEkDRPogDCnOPitvKkbGRKKQI466r0ZRFJBzkpoVUe/kGu4A0hyMKKcQACPgqOQdI2KbiLgGh2ABEhMfACEJABIMb4DXwCJCHAEdiAAGhYCcAAwQAAAJYQAEgG4AQqQCONcMcD+ozcRslJXC22GpKK+viICJyAAAAAAAAAB2FDBkBAA0xFjkXpECmlgzFZaeFoCPyFElBIKSRIpUiBgCCJEAIKA0QQmhHhgAAAACELCAQEhCJkFLXXMDNwB4sOBIFeCsMqDh2ptmka9JUAxhgGvZcOVEBAAkTX8IJZQhkGSwtH3JYGMGBqIBBsMCOeZgIFAhiBsJkICEEGIIFQMB1JYZEQICAVbMIABcAwwAAABAHoSAGjEmpQsGgGKvKfG6LlnNlgtdho4s6KyI548piICBQAAAEEAqAEJ2BEB0BIA1GAgpejIBgug4wcBdaYkIyCGiMBJQCNjJCEoDsDIGtCQQUIGMggAAAABCsDACAMiExQIQI90MWOCakpqgeDNuhPEK3dgPETlTbUxxkg1UVAZXCJrqUMoZHAOR/mCU0Pf+JNMWUQT0JgjMCXAwFirOgmnL0ABAJGIBYhgGWDAEAAMaAAQSYAwAAADBCEwQQBGGEwVAwmnm9VjMPFQGFa5MfjVcDs1h96KCJ62qCAIjQAAICJAJAEIwBEJsCBw5CJq74GJios4rcUBehYPD4KoCBGBIAJ2hImmCIABMAgwwEBAAAAAAAAJIjCAQAJyIiEAUMSBGtHqLQGEjpCdLxmC3VHkjiqZ9GWkoDoIQaeAfHAAoyAk0rHTdO4jQi2sePYNDAREMoUwCLSUTDiysrtcKNaCSawkkhEKAQMAAJaAAECQwAABCBAGUYQBMEhjQaggHv1csAI3ACqrxKnmNWRWHRi4GLz7HBxNvFAKyAAEE0AEAAIDkFEJKGBg5MKu1pINGljTERKeFgKOVlFlAKAWRIpkABkrgJGJgAgQAYSAAAAAAAABtJEAQELSBAEAQDAEYnEnzygUUmqLHM7OzKK8FhIrSyOMSxjAYITTNGVMjTAsi4sKIHI0iRirajgEAIWOONHsr2dSUsPDJ2LusYBDfbE7WCQAAAAIYAAdAxSUAABIARIQBJEhGQUAhPq0P8MG/UY/BBCHwKHAYAIfKLGoKC3fkg10NBJEySAIxSBMDAMRsCEJKEB0xEFlWhMKgmi66CcXSelB2IGgMBIUDNhIGEsDkDIAgAwwAASAAAAAAABGsDHBQMrMxQEAYQQAEV/qGNmSviJz4LJIUEEO8O/cxA/dqIO4mEFUBYGJkTSAjwkMAAPGdi4yoZ4iuMdWdCFCANJDjjBIUKJYFvlIAC4QABCAFLVQAcgAwAABIARYQAIOhaWR2hhvgOyHO18wCGHLFsMLEAHLeBKUAFVZqOiUzG11BIPB2RGMBACECAEQpCOFDEB0BNoi+iMDpm/jcHAY3FjKpLoCFGBJCgSJIqvgMGBAAAwwARgAAAAAAABJtrKQAJyIyQAGJAQAICQEc1W9dJSrn7EWNpFNDRO5T2L/RmLKRIANMYMLoCUAByggiCCNCd4qhEiElMGGUQXGJICrg3rghDBuFGhgiQCIIAGMQJwwAAAEBIBICAAAnqNKJuQmjqYMInAUE5nGyGjAJAEIBEJBQMDQVEDmZGucaoED5KLEswzANFBICABWpAMHBAC4CBqppGEBhowBRaPVkmORlBhBAIWRApUDAgiUBGKAAgwAEQAAAAAAAIEFtDAwEBQAgAAQIAAAICIYkuePISJ4BFjnTIaJVNanwlVN7Txyl7KBMTIMrIXhiRggAAEIFMVUyhilgEpOPbbWSYVPgDXDW5ABgGAUEAAADHAByzABAAIBImQSGnNfjRuYkvNUPSDHb+PcY2WhIIQNAAFCKBIDIUBMGYBIVo06SwIiKOEBAEAzEEAJCEKUJCICAIywOBJXrmDmllWlYaRaeJB2AEgOFBACEwNCCKgECTCgEwwEJCAAAAAAAIAmMzAwM6JSwAIQSAAEBAAAUZNazSHIhih+DRQabcGBEMJPM2a05ylWLQFEkBXoJo2hgEGMEHIKODcQBcSLYaBBBWWTVOX84CggBAAAAFDETCAEAAAEAIwYAGnJfvIOUCpppLjOPQJBWSwGc/iKBARCENINALCACEVEbPKDEEV76k552EBOBEIz4BCELAJ0hAOzCI2BMngWhICqmsxYXEYyVha4KoKFEAJCokBIuiAMGBAAAwwAYCAAAAAAADIg4ywgJ0BwAEBUIAAEBAAIE8jFMODBBBxSYKTQT6JNSj9ZBWxS69igWBAmmYbFgCX5kAAAAEIGHCDKSXcQcQSQYEYwI6QoAhYEBEKAAFAIALCNEABgWABOD1mIKRgDOqcsK/azWDghIQIRmEmgbbYCEDAAMFCKNCbBAKAFCNSNblnxwEBBILB69mbIAUalCAFICB0WAkoanBhopqAeUJelNMxxAoEIIWREhUDBoTEBOggAwQAQRgAAAAAAEGAE1RwEPaAgAEBQDQAECAAFYeob+0iPIHTMlurCYBSLZYsmAqDwd12ouSBqIAYgosiQgrGAEAAAMAIDCAJEAAczLAAAABoAFJHKEIBBPaMIEBAQ1AKBIGFmIAgpAnZZxPc1h8rLn4AAAAEAnWymlWLMLAEDCIGBOEVTIbIPEJME1tnxwICACKDMpZdysoBBAHJpGB4yJgopAGEhkaFVceVirDWAEgOBIcSEiJCKjAMCdCAAwwAEBAAAAAAAJEAEzQgMrIAwAAQIDQAICAEQWcWWB4/XQAnNuEiHNfhl4UbwEg3M6CuTsEwwEJRIIBwicvhAEDAAAMMMIMAIAAEAAAgCgDUOHGCBMCQwwAAWQAKQAJIt9bAgEBuwWcF0UIhdImwAAAAAAAAAE1E235QNCAHMAHAGEKDSGQHPNZEI4/j144yADKBDAMICAICBPBJIGg4OLnXpIKiml2AMRVaaJJ6KCgFGBBAImJIsASJGCAAAwAQRiAAAAAAABIiIywgEVBAgAJSJSQAJCAAOlxRQVN3Y6CSJoMDCpUPhbyHRThTZa5EuKWUawCky0YF4z4hDNCBAIBABawAAAAAgAAgQKBACAAElgDjiYQAABAGrtiWRggHM3MOd7aTBjmoQAAAAAAAAAAAAAE0L4V1LAJCEnqqhIKCaRQODLWHBYyIgywIGCAIADAEMDLEJO0AthAJIFscyIKoiiycHBZhIjD4KoGJGSQAokDFoCEBQAgAwwAQACAAAAAAAEBg9Swg8SCAgABUIAAAJAAIB2SxJBUUAksnG2lEFB3jxAKeoTCo22Soscxm+aTgzyXSFYA+sBAIDGwQMQCHywgAAAwAREAEAKwwQAAAwARIGlIWWXQhInJJAWGIls91gwAAAAAAAAAAAAAAAAAE5pa95MCEIUsz+FFGGQIbOdcBBr8vDRxIGBBAAEFMACAECEIEOA4OOwoEjMDhs6BQeaXhAFQBBtALIXREhICgigMOpAAAwwAQAAAAAAAAJGg0zQgAzJAQwABQCAAEBAEVYaSwQYA2SuCjhggJBCBPOFI4SubG/0NLD2bsOVH2xhGg2I3BTpiQTrwScKoAgAAAAAQROOIEAAAAAwBAGAmJ6WUqQpNPWFtLnocKJogAAAAAAAAAAAAAAAAAAAAAIQA91qAFzp3+XjMFFTCEBFRXOG9EhMw+BBWTAACAAAACCEAEE4CLJ9JJAFFhgQEMYXbLAKyCGBEABJCAiJCgCQIGAAAAwgQUBAAAAAAACIg0DwgEhBAwAEAcRQAEBAEQQejaQQGFWfllrh5KCbIGBysx2RGibYgblVM1fqWfJyAbSANHYzUIjCEhTwDjoAMg2HRRqEAAABgAAQBIJ4CQushPOYNiAp7rKZ4gAAAAAAAAAAAAAAAAAAAAAAAAAM6Ssx2rRy0z2U0GHPUaGTUWNM0LjoS83MBAAEAABBAEDLGCwxIGZrmCBlmkuSSCFY6xg74KuEJCAYgoENAoCEBIAAAwwAAIgAAAAAAAABA4SggAciAgAACJSAAACAICH5qyAIAINLN2vivxCMQAEDt6e02yCs10DFkOdrvCR2QRBmzwKCSxBTAgI/5sXSTylBCAhiQXVQQFIj4WAhnMHpMbxGf2ZMiQAAAAAAAAAAAAAAAAAAAAAAAAAAAAAAMnxOdjDwDGQC4vhDfMHXRZGL7kZ7WDgIFABAAJDAALAECAEA50llhFABIs5gcMDZjEORhBoCKKWRAhEBkiCEGTggAwwAAEBAAAAAEIEBEJSggEJAAwAMCIAAAICAIMn5iwAIAIASQygQ5sxONKFn5ieaaf6SLvx9WFsCcq3UgCGWyTbazcAJkgdBY4hAsTgBFSAIAJQKGaBXg3oFoLQcuYmLanMAAAAAAAAAAAAAAAAAAAAAAAAAAAAAAAAAEEgkRekA0xFAGxzrVRYJQUPOR5CWhoSAIBFCHEIAJAAACwCJyPP0UBIHkFymZWedhjn2FEpOFAMCImJAsgAICQBgAwwQQEBAAAAAADIg04QghwTAQQAASJAAAIAARU0qTwEBAAIYFqxfIsnFBKPeOpiqU4lwRYc8X8BAdoBIsHKHJJGdCGUAAxkALAgAOlgwQQACXP6QDg3pNogbC3yPn2YQQAAAAAAAAAAAAAAAAAAAAAAAAAAAAAAAAAAAAAI5j4YO28LUxiTkoZBffZRJGTNIWahggCGEDAAFIAEB1C42EkJNCCNFgp5wKNFabFQ6CGkEEFICJiJFgjEFYCAAwQAQQAAAAAAAIAgAwBQgA5AAwQEAQJCAEBAEVZaDRAEDAAAeSamQhSFKfQWSPKCJsIyDDJj0ZLAAcQwAMoz0IEIEAASQAAQABEvIwoQCavEwURinohppUHtGYghrQQAAAAAAAAAAAAAAAAAAAAAAAAAAAAAAAAAAAAAAAAAIREwiBACxdNf9pdRQRecAZMiEdRcxcAgCEAEBABG3AEBNNdVx5AAmlA0RFYBnIoBoIkFBEUZEAEBCgAICDggAwwAAAIgAAAAAIEBA8AAgG5AAgAEBYAAAACAIGIUHUAEAAAIfZChmmJYHCFMBSDDChCBCeM34pvDfxWYUigUAAAhARRkwhCjQUhNyFQPqABBPYYlpoCE+WTct2AAAAAAAAAAAAAAAAAAAAAAAAAAAAAAAAAAAAAAAAAAAAAAAEE2VCkLuTZFkS/eACdffIcN9Q6WQCgggAAAAEBw0C0PIEUI/FgpgCe7eeXQ+ClWFBhEKIeSEhNKshCIGGAAAQwAQEICAAAAEBEAA4AAoExAAgAAAQAAAICAIAD1JSQYAEBAUIEsMcom3MPaMcEBEhzuAACkygBUAkviQyeXxCCJwTQUsKoABRQnBsJAYeBZIjaFSAbbQR2QAAAAAAAAAAAAAAAAAAAAAAAAAAAAAAAAAAAAAAAAAAAAAAAAAAAEQ4aUEpKa9ix9gfeAHOCO+qpVIBgggAAEEwwAICJIAo70kLomCwhZKCYc2Dp5ACKMEBMCMmJChAAJICAAgQAQQAACAAAAECIiwIgAh8yAAgQEAEQAAJCAAcnxa2AIBUAEBAAuDQAppAaKBL0jwYTYuD30YM2rwiMeAMMAEoCRIoEwDjgkxsKfCYUigkH5BeHLaskRAAAAAAAAAAAAAAAAAAAAAAAAAAAAAAAAAAAAAAAAAAAAAAAAAAAAAAAAEAY+fcykQKxW4sEQSXTJdcCPAuAygggkiwJFABPoC85KkuqMT0iYVAJlCNUFEhEIEFDApkPEoCEBAIgAwwAQAAIAAAAAAAJg0AggCxTAAgAEAYSAEBAARVoqqwQYCAFHBCInDQMWt7ATtQMNL3rGYbPzbglHJIECCAASgUgjDCgGhzQOiHSJ2YAm4bC6JC9gCwAAAAAAAAAAAAAAAAAAAAAAAAAAAAAAAAAAAAAAAAAAAAAAAAAAAAAAAAAAAEAgUIzTqZ7R2UYeESJUCWElgOFo5T45ykRkJwBMBmWgqqqCw9YQJS7aMm1EEiMAAWSEgICiLgEBQAgAwwAAAADgAAAEJEBAwAggkoQAAgAAIWQAEAAEVZaK6kEYQQEHIaK6QRc3gDDf0dgI0On4CWYYIDeQEQVSQAABleCkkWQfQWBf0gYkHo1MP/TvRAgAAAAAAAAAAAAAAAAAAAAAAAAAAAAAAAAAAAAAAAAAAAAAAAAAAAAAAAAAAAAAAAAEMDN8usbdU1saXbEZRMWAFIBgUQAwQzS0x8CJQbSqFqJCshQDCClYBp4AqFICWRApkpGCgQJAAAgAwwAAAEBAAAAACAiAEAAgkpAAAgAAIUSQICAAVYbGwgSZQUMEIIDZo1AApQwAsxFAGEQMGSDNQYAAHCDcTEZUBAUXXKOcwYYgjpkbazuaHsIwAAAAAAAAAAAAAAAAAAAAAAAAAAAAAAAAAAAAAAAAAAAAAAAAAAAAAAAAAAAAAAAAAAAAAMMagbZoS68HLHAXQOFMCCMADgyQpQB73kdxFHqgoknpwIaYPEwGFUlApEIIQZKAtIFrgKDBAhBxgIQQAEAAAAAICIiwIgAgA04wAgAAAQQQICAERZR3QAUQRQNc5iRNKRiBAIKAAAAAXZ0QjaUOBEQCYBHIDKFRZgSgBqECOgoKm9Oo1H12AAAAAAAAAAAAAAAAAAAAAAAAAAAAAAAAAAAAAAAAAAAAAAAAAAAAAAAAAAAAAAAAAAAAAAAAAAAEcYEjN3e+rMYVQVFUJDCEMJ6ZwgY2EqZ0nBlookCxodAWJp/KoaiCgPAJEAIFBIkjBMICOhQMBAQAAACAAAAAAhiEAgEgIAwwAgAAAQSQIAAEZeSzQCJxESYL55BAAhQANhBEgEIAKXBw1I/CS8+sqIaI8ICBoAEyAHAMAAoQWhcY0QAAAAAAAAAAAAAAAAAAAAAAAAAAAAAAAAAAAAAAAAAAAAAAAAAAAAAAAAAAAAAAAAAAAAAAAAAAAAAAAEUdU/o9BcbcIIZVOAIDAAgQwBS0tN2IgDAIiiZiJWcBSONFj5MlBIGQZAIWICjiQEIAIgEFpQAAAIBCAAABEBA0AgggICwwAgAEERQAAAAAIb45KUfSPUAKCUVkzCwAAICgAAAAgMAhBgGIAASAshADggAAOLAAIDG1uewljIgAAAAAAAAAAAAAAAAAAAAAAAAAAAAAAAAAAAAAAAAAAAAAAAAAAAAAAAAAAAAAAAAAAAAAAAAAAAAAAAAAAAAMYJAWjOwSEIFNZCBMABBMiQbdppICYGjBosjISWUaO3MFl0NsLKKYAKggAMAAQEDMmLgiBwAAOwAUQQXAEAA0CigmhEhAAgAEAYCFAQ2FWwJMASIQkAIACYpAAixEgMxgARIkEoIEAAAXmBDQBAggAAhnAKAABoik60wQAAAAAAAAAAAAAAAAAAAAAAAAAAAAAAAAAAAAAAAAAAAAAAAAAAAAAAAAAAAAAAAAAAAAAAAAAAAAAAAAAAAAAAAAAAceZvU7OBLECNMBCAgAgI/45iBA4KEkhMUhRJbIM7CI22IiGEAIBAkpAtiYAJCImCoCMIBPiRCgAAcQAiywAgokhEBwAgAAUxsQ+gQAENJQJUokwBgJA4KIiYFB3AEAAGAAMIAwsAAhxEkwAIABN2hhRwbHUrg4AAAAAAAAAAAAAAAAAAAAAAAAAAAAAAAAAAAAAAAAAAAAAAAAAAAAAAAAAAAAAAAAAAAAAAAAAAAAAAAAAAAAAAAAAAAAAAAAIVEjaOIHJdUGJGJCHG1YkpxcDJICCJSfSJcEavCKbOLoGKWZDigSICpgKUAIIhIAAAAEMgfjgcNAIgEBwgIEi0h3nrCS9kCwBcHaaCBAgCAEE64yAliAyAEAAAAAAAFLbhIiTyyUQAAoIEFgfMEOSEZ/gAAAAAAAAAAAAAAAAAAAAAAAAAAAAAAAAAAAAAAAAAAAAAAAAAAAAAAAAAAAAAAAAAAAAAAAAAAAAAAAAAAAAAAAAAAAAAAAAAAAAAEoK5RDJZXYSMOY7swAJJsAMCpJADANZYfIbsBkbsFhIIGJCOhAhPgKCEBDxwjhzgAAAAAAEQtsAjEhytewxnRr4IkAQKIIIQRIFAgBCMFQgtwA4IgpAgCBAAAABIs5BEQAAAAAFAAAnzV8wWdmrYAAAAAAAAAAAAAAAAAAAAAAAAAAAAAAAAAAAAAAAAAAAAAAAAAAAAAAAAAAAAAAAAAAAAAAAAAAAAAAAAAAAAAAAAAAAAAAAAAAAAAAAAAAIc7S4hPBOYBABCF2wAICJIGFE0kFBDRcikJn1IiiNPCCKlnAnmgHCshwMTmgMogDgQAAAEBSdagfkB0wEyOd4AICABJGAAFAAGAAAENE4wIwTEFMgAAABCIACQgIAAAGgGgY+IgbREtglJwAAAAAAAAAAAAAAAAAAAAAAAAAAAAAAAAAAAAAAAAAAAAAAAAAAAAAAAAAAAAAAAAAAAAAAAAAAAAAAAAAAAAAAAAAAAAAAAAAAAAAAAAAAAAAAAIAcSzfRDeIRQbQSQLEVRAKwobUHQZEkCKs6GLIGCYCMMBMLoqCIEgB44SgAEMhBx6qYToFgmAFMgW/5IAIFCCAEEAAGAAAAAAAEooAAAG1SEFjjhIQMikACwAAEgFFgAQQRGodRJEQAAAAAAAAAAAAAAAAAAAAAAAAAAAAAAAAAAAAAAAAAAAAAAAAAAAAAAAAAAAAAAAAAAAAAAAAAAAAAAAAAAAAAAAAAAAAAAAAAAAAAAAAAAAAAAAAAAAAAAcsF26qaHUDMfCJEAIKaMUYaXdZsOBo2GgMJCKCBrCAojlkAEGmhAwfTbP0yFAYwx7xCHoEEAAICAECAAUQAKgACAAAAABogAAAAAIUDhQuwhjsCAAAAGAAHowQQQAEYCIWAAAAAAAAAAAAAAAAAAAAAAAAAAAAAAAAAAAAAAAAAAAAAAAAAAAAAAAAAAAAAAAAAAAAAAAAAAAAAAAAAAAAAAAAAAAAAAAAAAAAAAAAAAAAAAAAAAAAAAAAAAAEMckz+VJOQYd4y0CKUJNBPfQYuODh8OnJKKTFaCg+LSxudHFsihAAAAAIBABoAmBoFFAJGeUABBMYhIsABMHQAAAAFgECkACAAuEBrgBBgAGbwgAAAEIIQAAAAFCUUQAAAAAAAAAAAAAAAAAAAAAAAAAAAAAAAAAAAAAAAAAAAAAAAAAAAAAAAAAAAAAAAAAAAAAAAAAAAAAAAAAAAAAAAAAAAAAAAAAAAAAAAAAAAAAAAAAAAAAAAAAAAAAAAAEQMxQmpG9160julvpipXUZ5wDYIQdSQRWLmtDBAAlgIiILWB1WAAQFGlhgAIQhUBIeAAQGIAlgAAFABAAKl5HAEoIjAADAqlhvAAKXI0oggAEswAABQIABBQQAAAAAAAAAAAAAAAAAAAAAAAAAAAAAAAAAAAAAAAAAAAAAAAAAAAAAAAAAAAAAAAAAAAAAAAAAAAAAAAAAAAAAAAAAAAAAAAAAAAAAAAAAAAAAAAAAAAAAAAAAAAAAAAAAAAAAAMAN3NG4DAOAFe5i1+wvUSHcRAQICAHAEiljF0dYqgJ6UQAQQGhBEoYBARCIUBIAHWJyUwEsmgAGMAgmriEAgFgAKAICJv0gD7AgAAkEIwQE0BBEABkAAAAAAAAAAAAAAAAAAAAAAAAAAAAAAAAAAAAAAAAAAAAAAAAAAAAAAAAAAAAAAAAAAAAAAAAAAAAAAAAAAAAAAAAAAAAAAAAAAAAAAAAAAAAAAAAAAAAAAAAAAAAAAAAAAAAAAAAAAAAAMAIq3HrAEIMJ2xiI2RwQKAUBAMBCAECUYQpGmlAQQAKqzSg6AbgGAAUJQAAkFABnz0QhEAgADgAAAEBgBkggAD25CGUAAAAAQwR08AAMEEAagAAAAAAAAAAAAAAAAAAAAAAAAAAAAAAAAAAAAAAAAAAAAAAAAAAAAAAAAAAAAAAAAAAAAAAAAAAAAAAAAAAAAAAAAAAAAAAAAAAAAAAAAAAAAAAAAAAAAAAAAAAAAAAAAAAAAAAAAAAAAAAAAAAEMscQmYYQCwGwJmlxwBAAACAGioQKACBmCABEgYVYyWQCBAJdAIBYcwFA1QAARMwgQAAIgACIAAEgAADOIAAEAEgDCw4QAAAAAAADGAAAAAAAAAAAAAAAAAAAAAAAAAAAAAAAAAAAAAAAAAAAAAAAAAAAAAAAAAAAAAAAAAAAAAAAAAAAAAAAAAAAAAAAAAAAAAAAAAAAAAAAAAAAAAAAAAAAAAAAAAAAAAAAAAAAAAAAAAAAAAAAAAAAAAAAAAAMccw2bS6k4xwGBCBAGCQYRIAIGKqRIHQ/QwGHmDJFYBCQCKSQEShQwEzAogAM00lywQQABCgABspowwEgEMnAAAAAAAGcFBwAAAAAAAAAAAAAAAAAAAAAAAAAAAAAAAAAAAAAAAAAAAAAAAAAAAAAAAAAAAAAAAAAAAAAAAAAAAAAAAAAAAAAAAAAAAAAAAAAAAAAAAAAAAAAAAAAAAAAAAAAAAAAAAAAAAAAAAAAAAAAAAAAAAAAAAAAAAAAAAAIYEh4tzaCIAINQQEQGBKE6gBqxoSEEIIIGSDADQY6wAAAIACNgAEwABiAAAAAAECEBMCDPAAAQAE4QwAAAAQCQWooAAAAAAAAAAAAAAAAAAAAAAAAAAAAAAAAAAAAAAAAAAAAAAAAAAAAAAAAAAAAAAAAAAAAAAAAAAAAAAAAAAAAAAAAAAAAAAAAAAAAAAAAAAAAAAAAAAAAAAAAAAAAAAAAAAAAAAAAAAAAAAAAAAAAAAAAAAAAAAAAAAAAAAAIQcO2JkpSQCBITcyIsBwSGAACCHMEABIBlQAEAEBqgBgABDAAAAAAAAACEMICoIAAFAAAwMAAAAAJTTIAAAAAAAAAAAAAAAAAAAAAAAAAAAAAAAAAAAAAAAAAAAAAAAAAAAAAAAAAAAAAAAAAAAAAAAAAAAAAAAAAAAAAAAAAAAAAAAAAAAAAAAAAAAAAAAAAAAAAAAAAAAAAAAAAAAAAAAAAAAAAAAAAAAAAAAAAAAAAAAAAAAAAAAAAAAAAAAAEIUQzlyYlAhJKxGChBFDQIACCE6awC4MgDtgAABAMAAAAAAAARCQAIohpABAggAFAwAABuE8QAAAAAAAAAAAAAAAAAAAAAAAAAAAAAAAAAAAAAAAAAAAAAAAAAAAAAAAAAAAAAAAAAAAAAAAAAAAAAAAAAAAAAAAAAAAAAAAAAAAAAAAAAAAAAAAAAAAAAAAAAAAAAAAAAAAAAAAAAAAAAAAAAAAAAAAAAAAAAAAAAAAAAAAAAAAAAAAAAAAAAAAAEIAsMm8zivcNHBCIHkgBFqgiFMAAtIsAJjQABksMAAAFAAAAHqLIQAIPBSgAgAAAAAAAAAAAAAAAAAAAAAAAAAAAAAAAAAAAAAAAAAAAAAAAAAAAAAAAAAAAAAAAAAAAAAAAAAAAAAAAAAAAAAAAAAAAAAAAAAAAAAAAAAAAAAAAAAAAAAAAAAAAAAAAAAAAAAAAAAAAAAAAAAAAAAAAAAAAAAAAAAAAAAAAAAAAAAAAAAAAAAAAAAAAAAAAAAAAAAAIMUMg4sxA1h47+QIBAEigEMIBBPPOspjAAwwgtrPubTgVgMUQAAAAAAAAAAAAAAAAAAAAAAAAAAAAAAAAAAAAAAAAAAAAAAAAAAAAAAAAAAAAAAAAAAAAAAAAAAAAAAAAAAAAAAAAAAAAAAAAAAAAAAAAAAAAAAAAAAAAAAAAAAAAAAAAAAAAAAAAAAAAAAAAAAAAAAAAAAAAAAAAAAAAAAAAAAAAAAAAAAAAAAAAAAAAAAAAAAAAAAAAAAAAAAAAAAAAAEAccIQUUDsxyxyADGddTRURMMo0g0I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P/8QAJxEBAQEAAgMAAwADAQEBAQEBAAERECAhMDFAQVFgYXFQcIGRobD/2gAIAQMRAT8Q/wA/kt+L3yQjI6yMd9cbBxrRa0a6Y6xxI5jpEemWsezXelVxXFmOMUl1zHSOxsoVX+fedvx81HSTUmMrttZGwWmrRa1S11xzHEVxFcR6I64y68pHpjprXNUqsIK5p8rrXEdlZb4Vfj/PPivO3zWOsuNNrQlpsbBtca1rWta1xgrnXGOK+vrHsjtLr8X9r8cVzfjiwriutelfR+FV/nVKyM/JJJMjX4Gta1brWqcY4NrjGMYwxx9I5x6JX0jpK9XgjiulK4pSlKV0iKn16FPq1+P2r/OJNeYJPh+BrTVqlrWmOuMYRz9dd0+vZK+vy79fTilK611ip9V3+j5ifF+r8f5vR8P+y9utc61qmtay1jjGMY5xjDHliRjGPwY7Sk/j8KxvjHaxxSldIT4tdK4/QXwv1fj/ADWlZEp5Ikngrca1rXHltdLY1q0a1a2sYwY5x+Hj261rpKqV6cMY63w5pXMFLHc7/oL5fQ/zT6jwsGMMPDnaprWtatGtUkSJGR6dNfm64jmViXXaOuOljmwpSxzVcRydafEPh8Pof5kEug1rW1tbW1tbXXVLVrVahA6a118vLy6a1rXGmPfGOIRzK/DhjiwquLClca11jp8QoB/mFnw8hXxrWta1rWta501TWttSPKEMdMYxjHrjnWvxbCVXSV3jvXP+nFjiuIc17Kr4hXkN+P8ALqfDHySSeI9+ta1xiMSMZa0xZHGtc1xjphpGOdxrXXGO9dMfHWUqXSuY71xWOLCqYri/HeO0Afb5V/lkmqXzUY8PX4Na1ri1jjEiEMkati2NaeHXXfHWRjGVHXXOOcfXTGMx1lSu+u9cVxYWObEWFjrLruA+3wvx/lbAdtdda16MYn9PA6a48vL0aa6Yx21xjvrrHGuI5jrK5167HH+nFhYpY4quvw7oL8xfIf5TT4Tnmp4a6a1ta6eHha7YkZJ9FNbGxsa1K1r14745lc61rtrtKSuK7y42Oseilji+XGKqxFRXQiOs+RPqk8wf5PJb8fvIT41r8PETTJPq/wAmMZWMMdNa14dsfla01xieD4UhHWV1j1fHFmFiq/Tmx0EI4qPJx8R8obj/ACSS1t9ROMYx6da64UqRFrGMYxjGMgscYxxqVGuuMdddJCPZriOMca4x9dpXWV6Mc2a4xxYV1lxDEcx5OK8Hw+1qXKB/kMmrX6gR+HjitSIi+1Vlf9H/AA/4Y/jP8Cf0eGMYxjGGMMbWm650sdNdqj3aV3+mumpddJXpqzCwsVVc10iOv0cC/D6ZN/ZgP8frfqPwYY4j244lX4kz6t8NfBlv7b/oAZP9AZYuvKWxDTGMYxzXErpjjHGGmMR2+OlR1j4511x1l10j02OKf6cWOK71zPk4vwoy55Y3Z8KQf45SoHTUmG69umSNt+P6P+IT55rRtf8AD/hjGJ4+JH5U/ek/uJVL8mGWBtp5DFjHGEypMenHGuY9WOkr6a6+Hplx7asUsLFKUscnWPlx+8V5fLxn0klmlllyoJ/jNanPr0zy412xif08T4pSpEW59U2PDwyMjDLIQJU+VFISGmMgG2sYxxqvLXXDVjFSuN11w16pW6a9kuPd8UsMWFcVzPrtHhfpfkvhaEJo8xPqBFmfX+Kyr8ZfUmOlcYGO2Hn9Jk3+LXmv6lmfFu/TGMjHl5bWhprTwyOJSMNcY8rJVj9LUYxhK9eLHMrvjvjHT49suukrtXNhYs0pSvTfi/T7eJ5jzj5UuVjdnxPBKdn1Ssr/ABKtQn1JI9ExsdsY+fSfu2SeC/wlVCJumv8AxlIZZYca4wOVxtaCmEJAlaYWatxhiXEeuxzHpx31Kj3Yle2ljilmOLHMdIvx9Al8vpxg/cklmVZZcriEf7Wcr/D6VGMYxHox0xjxG2/Hk8fUk+vNW7XiLdGRKeC+btZGQaeWgAbEa1kqwMca1AjHRL/G/wBSmMWKp+ljiX+qmuIxxrjHMfh/Xslx/wAWodNd6Uq/ClK4EcR+n0T6jyji0ITwMmz65hOVdf4ZWoR6NdMY4l341+3/ABf4f9VvmrjxGasT481j9Qjy8Z+mO2GMeWjRKDW6xixzrWpf7aJFahrixfqkY1xrpjmLHOvwMJ8d6111fD22FjiwrilCOkeTj4X4c+b/AE08z4w8HNiMWnk/wmtQj2YkcYS18T+m/wAeJ9W6m34h5VdM/dCVUiJzwW23a6Yx2wxjyjWtNXw4x2mPr+KTfrylc2KxeY1x9dMWGukr0YxzWn7emmukr49lKqxSwpVQjp9nHy+HTR+pP5WhxH15GfVnK/wSTVb9Qj0aYkYxi2Rtpp9SSPNW58UvWRttZJ9aNVsfKxrrp5MY9WmtGldvif0/gk36b/WliNWolQ+mu31xiPTYxzqpXrjpqV0jtVLDFhXFcRzE+Ps4rwOuDX2LMvjiUk4eRnx/gMlvxS/UY664wkGRIyLZFtvx4iS1it/iT90Nt8QbZJkffjYW2v6pzx9LVu1rnWtcaa0xj0Y6aYx00ls+Jv6ls+JN+pHxrxVj+K7Gu2McafTXrsY4n16/rtK6Su1LCqUrmOYj6OKV5dbyhHA08HMceQ8Ks5X/ALssh+0ifDWtYxhjKPES78QzFv8AV/ln9f6CSRbrM+h5rGC/pEmrE+PNSI2reE+OMY9mtMY4ix0x00xjnWpcSKlpGvDXFirUSuNenXojrYa9OsNjtK9ViljixXNQcxEnFrO1dv0nZLPjKuI5k5Y8wWWfX/sSWqkIMrKZWUBhkYi/wkpJjjBbaeaPxfL4GW3EpNCTfr+CS0vgz6ttu12x7daYxjpjy7a0x0rPrxfiVEL8fVmMD5iVjrj1wlcR0x7Jf67SvTiljiwgrifSOZ8uPpR3tf6nxiMriV0+lHnZ5izH/qVIz6kT49GVcn1Y/S1+m6lVMuf4uJLWD4FttyM85PqUNEn7oSfuv0Hqxj261zjHTHbWuktiN+sTHipf3HNirUcY6498r0z6sdL4I7SuZXWxYVxDpX7I5+o4+l+Xo/35ZhZjiVrp9ePNeUWWfX/n0P6CYYxjAXJ9fwf6LVcSDI4txo4k2oW4l1uHm8j4JxqlSZ5rT48fSn092Me3Xpx6cPKs+tleZ8SL9dL/AASu2PXGOJXpta5pHeXHMdaquMKYxXX9F+k+o9Etl2Jf7G01ZjiV2+3FZ5KnmP8AycA/oiYSMYxxiLtnkt/9MfXSaTDHFuNHEmpFuPr5Elv/AE0QhbbWSFqr4kbr364x79ca9lcaqxGrEohWMI18c01xXGvxJ5cZ/HSV3leixVVxDmusfqv1xHpvkbKFY4ld4mWKvJ+sWWP/AA5b4pR/aS/TGMrGMWyLFq/Itfuv4PspJJ4jqJhzbirXEmoW482vEJL5X4tt8EIW2niF19SMxaL/AAweH1K/Bx+Nj2f0eKzPj+iVmrFMI7Ywjt8dzrSeFn7LHErtK6a5sKsUpXXXHy+nHw9V92ggcyvT9aLj5nlfoj8yVfit/RGmHHlxbn1ZL/MX95P6D+STy34h8OsmhJhhbi3XEmpFuPteISfV+LbbkQlbaWyGHz63b5RhCSyl/lZN/r8HH4Ou+GO0qIWLNS0jUv8AVixZhK749E8MR0lWasczykeFmfHOErtK6RzVYrixzjiOB9OPh6/FX4lniWMcR67F+v0Cj5Ufx9CMr8HEt8iX/T9pB9SP6SJ8dbE+qr/EW37W6ktR8Rgrb4fvOsqTQ+ObcW6fEmpHx9rxCfSqWiEvNIK3wKZXlpGMJLKWf0sGvd8Mfgwx11pjGOJbPjV9WZ8YJf4+rAaYla5xddqjiOZW1izCLSUsxxj47yu9V0sLHFRyHg9m/wDQ+NWLMJUevXFWn2Lb9L+pY/VX9FMoABQy/wB1J/dSSS/SR/TIwsMXwsf2sfqKrT7WyLTEMxCFFtH4cWo4k0OluK1xJqR8fUyNqnlXmwhKaSjIq0OMYMNqMISWi/yssa9+PwNcY41zrnGMfpr/AKsSok1Ks0LMenHMY4jtLriwiwj69cr0VxXEKscSOUcHtTs3ysWYSvxbGO8ZHT6lWHzytvkW32s8+XFrTEIaxG//ACkkZHFcRJodLcaOJNR8JJG1pdrPwQnb9efKv0nQsxzgymkYwkVZqyfgY/A1r06Rpil2eGSssf1St1CrhHoxxqOkdI7YRD1y49FilVfLixzD4X44n17vNFYsWYR+NYx2seVq/sL+qLb54fWqEOlpIxI+KMbea+HxqQzyk0OluNHEmsfFqMm1StrPxEJ2/VF/n47Ys0WYaxjFhKiIjkq/wss+te7H4OPbLZ8Qvx9WJUTTVysfMeutSuIR0lPqFuPNQf8AVmPVE8O9UsPgqqVClfgy4/3FYsWYlaj8eo+1D+36UWnxafaxhIkc6tcSJGNxTVa0818S6sWpFJNDEiuFx9Twnhaw81o2svESSf8Aac79Lu0lGvQY4xYyktRiMVYvxaj2Y4x+BXujfFf9WPMHUrTzHs1zHswsf9WY9e45jiqVir5cUqFhVfgy4/3NZixYa9cdrD7Vn+36EVfPD6FMYkcSah1tJGMcXA26080qLT5EmpNYPiRfDgJNVEWsPNaeaurkZKyfU/CfX27WKY52obHbHGlimUhESaoWp8f9ejNcY9GsYx2r3foPizVmMUupVixZivXCOxXpseuV2scWKVVUh+lX6/ClxCP3rMWLCVHq3Fl+1m/hA0fatVrjGOkiR0taSGOMAt1p5pfJa1qeakYMxIW6CpF8eEha/ZWnmqW5HiM//tfp/wD7S4OcWMY4lo2OuLHOLFhLURAX+Fln12hjjHo0x21r24+L8f7j6sTDRKslWY4iVjHojqcV6LMeuVxHFKrFVVcQ/T6H4cuP9nfFiwlS66WIysqUW1pdNrXTDHEiR1tcSOgFutW34+PrrIAkKVi0+J5LX7Kw81S+Ij5K/wCCjjWtSjTGOI8wa6jWmKZSYESKsX4ss+u2uMMfn1JlmwsbYL6uHGpWGNSa50ldIaR3qx+DXFWKsWKrj9Pp9I/Dls8xGx/FjH7Yb/GlK3KtaFLa7Y6wkdTiRjkC3W5JJFuusgDmrcWnwnxb+n7H0X6pbkT8Ppdt2tcV11rWtc6x8Q08tQdMWMJQiTVm/FqO2uMMemvxKEsjYWLMOXT9kcRK+GOM/jpHSXGOsMcWPXK7Ur6qqrHADVe+S1LfpLpRI/dVLNZcy1hsilbKtpatWrXfCOPqHa0kYxyBbqlZESMW66yI1Dm1fCtVJhItaIf9B+gxjnTFavhrTWtdLDWiXXNjDTGDEtiIkLRbj1492PdStiAs1Ss8VNJWnmOIjrrj9ErpPj0Y4s165ddbClKsKRAK9Ep8gaRmklFISGDMa0pata0tWtdsY5pNJMdrSRjHIrVumZaQhIgJHNoVJnmrdSatbAeDy/8AwOfDFYaZGKRzta1rjHGpWEumeFuhrjFLGpgIWC3HbXGGPRTGGumvTLZdiEOBLSNLNcy6mMdMVY6SvbY9NiVK60r9KqrFcT5Kv9CV/SCX+6n7Kx+sf02T4215IxkMYyJC1aWrVNatcW69fxEO9pIY5Fat0z81a6RiCkxzaVqT91bpbnhakkhgvm+VMYxjGMYY4yLHGtYSa8vKVxjpLgHOuMYEIgWp8c664Y6a7YfHb67S58T8P2+FjzG7Vmq9eI4jvHSlj0S4SuI4pSxxXKV+nNLateakSJEEhjxGtatatWlsfS1br16hJjvaSGORWrTe7VuEcxIUOgpH7qtPi9pkZHkTL9YGUwGMYx/1jm5VOkrf4Yw101xq3XOtdKeYlREC1+nOmOcYx68erHT5r9fCxZhS6s1ZhK+OcdZXEr2WFj0SrE/hHNKvxVVVPl8Knwpbq0wkJCJWqaWrWi01xatewei1JqR1pS00YkkYvlXSQB0FqTVfqHxev9LZGRp4StQ1pkGUyDGEmMYYZKxza1xfLjXMrXfTHFjMShG/Rb/T04xjpHbGPT4Y4+b9rCxZj+6XVmrMJXbWukca1zHXCzXfLUqz+I6WFLHFU+F+CLddYgjjS0Uta0tkfXFq3XrkSHotSakdbQtJNZFrrAHSsUk2sPEcfRfiMKfRjpKjnBlWMUxixYxxjIxz9a666aa6a6YypbERv0X+HmI74Y5108ta4hjy14ca5+a/VhYpimlmrMJXT458OI91hZqx3lcRxVKriqfC/AaY4iRCGgtWrWuKYVa9kiTHoqRjrapa4z8lrrEF0twJNqsmONPPwj4R5fT4llc6b4S+HXFgMGMYY6eGMca7a6a661jjIsS2Ij9hf4NSljphjDXfXTGOmtPmv0+rFMGizVmEOdUgxxTj9ukeizVmGOsdaWFir8VV+BHTEnh02tBrnC3UcW49eJGPT9drVLXGratdoKTHNofVsh9Ab+DTcSsbWusrXHhzjBSlMYxjjHkyLHo108OumOMX+G2Ij9hf4JWvqxddMYx0xjnWtQxxhrj5r9WFgUiNWb9WYSulhDVcfXeV6MWY6yMI5p+ixzV+BPpgjjHFq1rXS3THNenGRIfXo+sdbQtW6UrGYyO0hRjoL5W4faRk38f041xLYlJW61xjiPRiwUpTFMrrjHfUc6660wwXx8S59D9ha/T41rWGGvBjDXOOutdccZ8v1YWBLY3WbHErtKWRxK7661zY6FuNq+HSlhYqq/QT6x31XMcWup6JNZCOJHf6kdbVq3VrjMtcVhI0JnhxS3Xyat1J+o8O36ve1JrHaf0+vif0SuMZXfJ+2DGKUpTSwZXXIsd9cRrrrTHOfxLn0MfS/wAPjXP1jHOMdNd9a5xjy/f+rCwJbK3WaRKQpK4sYSumOI6xXFh9cTzHERxSlilf0P271XSlrsdpGRjHEj0RGulq1bq1x+8tcyEmpC6Ut188q2otuR4Weattu0lMYxjp/sfEJWpR2io5xililKWimOtjHfXErtpjnP4lQJP0v8PMSmNasY6Y9/hxt3YnP+1iLAlsbrNJUrErmtX4kriXHMLHGutc2ajm+fI3y6UsVxY4L9d6rmlrvY6YhwWkj1a6Vapa42Frp9SFJjHFuLXiRoUrInH/APq1jjUrm4xjGEHxKSpUrpHlNcY42FixgrWysGV0xiyu2xCV20xziYDP0v8ALWudYx0x+DLZdiE7+1iLH8Hxsj9kqVxSJXF8k8OYWO1fXSx8cbj/AI+xLqOKUsVS/XwI61a50tenGDHEmhEmPfatUtcRkWtdJGyMSav8LcWvn0E8NvxtM8IlSta8OJUuuuGJMcbY2GpWuZca6WJHNilhkVrTBY6ZFMdY01rrpjjCVGCfYv8ALaf9c5KxzjH4FK2JZOFjVj+D408V+wlata4h9cYS462O9dK6SvldqsY4+gdrVcfotwxzXpkxwfgVatxVuuP3lVzUjRkj4Vbpp4iZJt+KP+v46StxKh4JTTGOPLEcbWmpWuNdcdslUwK0sYOtix21rca66Y4wmFIn2L+8cef25qxjnHGvZe9eIwsSq/Y/bTxVmEr65+Hgr6sSuI4sca4r6644+NTyiOLCuK+V9KrtXS12rGMY6SPw9W4tWrXGzHxa6yE+LdLdN/EWz6+rbbtayVf5WWOda1K1KlJTNYMrpj4la1qUhK9limOLCtpgx1pjtala66Y4seYhgk/S/wAtrtYsc4516tvn4s/cWJV8P2RPCcZVmErn6jXylL4S661xrmutjmN8ua5sU+yq6VXFWua765kfgSOKq1bq1zkU6RBRItK/Rr4i/o+u1kr/AFeZ9a02tcalalR4YxjLHSVK01rUrXssYwxgraYMdMU+Oxsd8cYyxMMGfpf5fGuPMaVYx6cdsPL4wWIsx+yPnxCf9sJXX9I4lXwhHNcSlcR0sJf6yL4ukKpV+OPoMVxVc6514K51zJrH4dpapa5/eW4IYxIUmRItKN/EXwyPVYq2+Naa01CErj9KWKaSmUmmtalJWmvDw9GYxjjGK1sqxldcinaVrtrHGMs+JVYk/S3+nGvBK2GMejXbJpZilmP4JbLsSI8ESuka5sS45r1RXNhtWojilhT6BVKriumMR01xJr/UY9Xx0ji0t1atc6nxbqTCRUhRiRaW4+t/Eb+mV69eFhaNalrXEpCQSvChlYbHOkcSpTXqsWOmCtpYpjnGAxxqXErvrw6arEm/V/k1pXmGmMYx6cfPif8AuWK+rM8MEtrY3ZsJUrXSVxiPlI5r0RXNjjcc0wH2Cqrpa9OubEPZXGObS1atW64k25EIwOJCQMkaW4+t/E+ObGPbZKpZYa1qUlqMhKlcWDMMYalSuZX16MjHGRizHTNWKrZYyMNcYxYMcaldsdtS4k36/wBDWuusYxjHopWxsnYsPsZnisFKcSvqOdRzUpHNdsPrpZjikcUsVX2o4qubX1XqkY/ChaWrcWrXOc2qXzUcRIeKWrdb+J8dqc49dkqmGtGtQjHXGapafHESpUrjUpK4xzrWMpjGLGOaVtRYLDXOLGVxrWumvRLiTfr/AENa74wx3vSP2sfGSFn6rBl4rClSuZXNmssdo7V1zasJ9IVVcfSvgtKUpXEc64Nfg1CluLVq1zqXwYSL5qCkf6LVu/Xwfox2xY4+vbYWnGobCUjGWObFMc61K4lxLpK48FjjXhkcYxjHOKVssYxhrnFjK4lc49UuJN+v9CRxFjXgxjGMYyMYYx+urMQlxZs1ZqzH6q4piOZX4Ou31xPjirCq+lUv0qzCljprXEmj8W0twtW45ktuRCMi1xITy2SYnzS1/T4t/wDws1jjHaxhrHsxn9WFqGtQlbUYyErmmNxF19StJI402VkGVlJW79Z/HGMYsY6WRW0Yw1ziwWYSuNeuXEi/Wb8MY+GO2OvlkZixKj9xGrMYCIrpLrtHqjtYQjmqUF+uKiuLHOMoyMY9eOa6Wlq3VLXTFt+qcxmtGB9BVt8ubHFY7WONevWsLFLLDUMJUoIyucHTWpUrmXErnIG/1kvxlhYwsWOtK4Yx1xTK+DTXrlRp9eL8e7wwrKvmFmJUY0mpcqXYSkdJdfkWDmlH2/YUquMcWOIa8vZjvjXFurVW652urVuoSJ5DJxuMV83axxpcY4x3sezDXGSsUONQ2JbEYR2MY8ljjy8pWoHMrrjEteKz+L/tjFhjHGFitqGLGGtMYpmDXtlR/R4vxj0yDp+hD6sxLsxZlfujKuJVSuZcdcfhyIRSj6T6vxfjimOlmso9sMVjta4tWrdWudGJJJkCQkfUHyf3rmxhKZKxxjtZqzDXs00yVWtljiUhL/EqIRhspYtLry1rUJUPpKh2yPJjGFiwxxhkUpYZFjDXGLFjzEr2y2J/SWX48kjmCO1bFmVZr5XiGZ4rJtFSpSVqwlcRY/CraV0p+mL8X44riuce/HEdY1xatxatdMQTzSTVv6iD52dsYxGljnHax7tafXGRWtljiUkVLUBHyMilMxxoga4lSuN/rtZHGRYxzj4sUpY4yLGGuMd8c46S2KRIrGMZ4SYRxiOKyr5hZqXEb5WbEH0lfXWV0x0r102vqiKp+i/FcVxr34xhpHptLVuOm92qX6kw+IGRxp8Md8Ya1mrHpxj3aS4l1zYqluOJbE/tL/EqAJBixSyuZRKlcSpTHaxZjix38KWKY4xhrTGPfqkQv1rpjHSKWEK/SM8v2P0OJSOZXENfhy4/bmn6KpVK92ONe23Clrpox8nhSQlxJrdJji3XssYSmLHGO1j36a62KpajiUkISoMdlYsWFMcaNQ+ko9FixxYxjHGOKWLFjnGPLXGOkeukQv1Lr0Y3+PsUsyp5ixGtS7NUhHMrrr47Y3+u1jifx0foxx9X66Y9OOtenS0pVuucZFJCXH2nhC5FusMdMdsca4sc47WPwJ4S67WKpajiUkJcGCGSqWKY41K1DZXENd7HNjnGMPqjFXDpiw0xjjXaRjpLj+qRWta1xqKWEalyrNmo2Kzw4jmLHSow17q4iOG/UfpxSuI/JpaW4q10/aUnmlmPp5FuRba9OO+MJTNWOcdcY92kr0WKv8LUJbE/tP4UgzbZVKUpho1CQ4lSu1ixzY6Y5o8KY5xjKaY41211lR/VIrjWtIUjyv8ASzE5cJdUlIizSU1UdNV6653wX4WL8Kqu+GPwKjm1bi1a6av9KxvlIkxfoZKtxdr47Y6Y74w1qxjjHaxY92kuvTYq/wALUJURJEivFUsUscahCEsJWx2McWOMYxz4U4pY6YMrTGGvRjmWsEiumq1SPB9izZj+VIhEqx6seyxxEX4HFKqudV+JXOxaWrccSEltyJJGRbqTEn7W6DW45x3rpY7YxhKjHOO1Pdr6lS616bFX+VqEpGVBhsqlKZXOoQ1tSpXbFmGMxzhjjxVOKWO2LK4xjnHMpjK5lxP6SL8YX5K+l+ULM0UhEpYl8PVXtn1VeVfta4rprmu2MenX1xa4pa5vjwYtv1TEj6k0ZFx8dcY64Y58O+OZSx6cWPdpr1aWKv8AK3HxKAiRWSqUpzqEJRAjrZqwP9O2OKfH0XDvjHXHMqUwY4lDJr6KEXzFmxFcQiU+V+NSfVbVxPq/Cu8fiWtcUW64+H7y1nlISHJi/pHox3sdM347YYa+rNWOMdsY9spuJderXFir/KybYlwTDZVixSyuZUrW1KhLH/WtcWMLFV1xGSqcWDvYxjpjmVrkyktUiP7SI8KjwX+ljikcSvXr2VcSqyO1cUx28Pd8WrdcW4WuJPD63Lc8EhPLdJi/o16sejHH/XfGGpSxjjHax7tJca9UKWSrP6WDbFYAkvDGDKeTWta1prRtc2Mc46fVPLWKeTDXGMWPRK1zjIPMS1P2KlVg/aK4hErpHWvbYraq613k1jK5xj12rXFuKtcSLUltyIkYqMN0mLdc69WO+OmO2MNSlj04se7TXrjjSyX6tlufGiv7QqEislUsY5lqUlddbHGMYsMc4YsfCxjLDHGnkxjmK4la9EqJ/TwBSKSkSuY92mun6nxT9ld5GRxrjCu9cWrdc2rccSLTFt+rSQ3SSF01+BjvjpjtjCVrFjjHax7tcbHu1x4q0Wv1T/qjf2hJrIoYw1rWvVjK61xjHNjKYw1rjGaxjrqV6ZBIqWOI4iOkda9FS64w8O1X46yONdqrv8WrXNLccSLcN/JaSGzxDd8uNa6a9WO9dM/jtjnUsWOcdrHu1+BrjTVC/wA1imfhC/Kn9JZVMddxr1YxYxxjjFjHGX9L/t8cY8unkxYxjGEqHGu2pUSKlQg6R7r4fDLxFuu1HSGuMY9Wnwtc0W6SaXy3L4hIaNng3+vLpGumvVjvWON/rHbH/WNSvqx6bNZXv+Nr3a40lLF+qPnh+pWvg/lUi/WS/FMdNa16cWLFjDA4xpI8nTGu1LHUl16dSSTfqpfiPXXpjC22u9X6+xY4ngxjta9Fq1zRbpJpbqS25EkjISGlWPCNSkppqNa6a9WO/wBc/WO2MIWMemx7pXGvwtSmFt+m/wBVL+p/RExgcY8oSul1sdMWB9Yx00xjK5w1rpgsMMbUrXGuMdJP9qfuJdLL8a95KLbakd6os1iQx3tfXXS1XNqrXEiicefq3Ummi48Q1hprw401rnWvVj1fEmu2MYaWMcY64p+DHt1xpKlMNZKspD5Un9EsvysZAHGkNLGNo2NcYpYxixjnV8vKx0xxrrimOcENca5xjiWxH+0r9xKfUr+2x6NiwfyWr9Vj0XyHFR3tPjtatc24tWuJFuGfktSaaL+kNcbp5a419aaa51+PjvYw0semzVj2641r2640lcYDGYkEp9fWGvDnaNjFjjWucCxTFhDFeP2sxzjjWuuPJjFaalc664wxtf7kn+0Y1/CG621j4t01rXa/HGtY72rVd7XNuLVriRbka1bfik8o0fojjWuNcyuPBGu2tenHfGOPqx2sYa1ZqxxjtY92uDXt001rjEqXXGPM+VKn1KM1WyxrnWpXijnTWmMimPJTHNhjrjjXexjHErnXtygyRxbrnUjtTwxxI60+O1q3Fc2rccSFurVj4yEmI1Wu2uNa41rj4001ziPTj1+Hx1rGGtWPVT3awle3XGkqXXMqXXOSpbPiX+0CzVqOMY+Nat1102OcgsWKYrF+GOuONejGPRr0S4A1q11jtrjHfXqtc2rVpIWpLbkRJyPqTEm+at16dca51rrprprXox3xzjtjGNaWPTYx7dcSte3XEJXGErXTEh8Sf3H8FLLGmOmOm4lJX1xkq0sWKPDP47441r0Yx6ta1rnWt1rrj0Yj0V0pWrXNFpIV+ic/7XykxI17dNc/GpWsa9Wu+O2Mcaz+O2LGNrSx6ae7XGvZ9NcypXGPg7YkEt9YvxajtL/WKcym1scf9ZFLFKWKcSumMca9eMMc451xrdRXSR3x6bVei1zaWkiKwzaW6kR+kitjpj1a00xiVrX/ABxK9GtNdMdsc/WO2MfELNWY4x2se/GpdevVa40lxrjCVrrTbPiXPqNf5XY6S4lYMY8tMa19eWslFn9WFKZY9WtezHGMYxjD6jrKl1+Ba9Nrm1atJEi3DfyW6kSLbbtJU+KftLNe/UqV01ppr0+DXOO+OPj6sx2xhKWOcdbNWY7Y7a4lxLr26401zhrrixiVPif3EvyWo6S4wZKLGNrDJfjG2NeGN/rJWlgq2V2riVr8K3H16D0a6x6rXNq1bhJqRbJFutW34t/SRn4i3XWS+J/SRXFezWta7a169a9eOPj67Yprix6bFe3WB7MfHGtJccYa11s1YxqQ+VJ/cTXyssfWOCUyUCU2VhlbYJlY8vAsWFa2V0xxrUrXvzXpnx6Nc65rva5txatxxC+It1enyZEn7frj1SD+iTWvwNa41zrWuNfh45x2xhrWasxxjtY930lxLr2VrjXBxhK11LHGJ8FSf3Ey/K+MGVrnAeYJdZB5jTXg8VSxZFa6VxpYa1rXqtx9fjTHpi1a5txaW6DxI0UrIkkZEn7rbxHukE/pJr3a1rXGtcSmuNfjf9Y7Yw19WPTix7dYSvZ9NcRwcYSu1MckCTfsSL8rpHTGJrjwMsbR4M1hlYsKW1MNa1rUrWu1uOuo6R3kR211i1Vc2lug+NvCS25EJz9s/daeI/CkH9Emu0MY661zrjTXGvwq4wrtYxrX0cY7WMr26wl164jmVxLiXXGB1sWMcfVhIftI/aRfle6jK8tSuMKWlM1SttjHGtaNaX+EjjWtdjXTHau2otLXNpaB+oz+fr/dWPxpBP6SzpDX1jHOpWxxrpGuNca92PXYscb/AFfKxxjtY/AlS69emusuOcSpXXFjDWRZjiSSP3Em/HMuNjGVzYw8mQZW0aYoWMWVKW2mV5cat1LjXXWuscYx21xXNc2ubS0EmMvBj2/X+6b8qST+ksY41zjHOpWuNSkp8c61+Fj0Yxta+rGGMdcWY9uuD2/HOuDpK11LGGqWOZL9v6x8CudrYyMc441HhkGWNo0xgWlBpS4Y0ysJQa6YZUiRjtq3UjFc1i0tc2qtBIwMfJb+6rT86ST+ko8O+OdStMc601+NY9OPiUsemzVmPbrA/B+uJXGErtYY0p0xPgqf3HwK5NjwsWOceXOMYx5a5wGfiPv1xjGMZBjGMAjHOttc2RzXGm4WubWrcBghIt0TDzVK2v8AwpD4lftLJXfHGtStdI1H4WObHGO1hrSxxXY9WumJcS69esa4iEuJXGPiV1s1Yw19U6YsT4K/pFf7dI3+sl+MdMYsVrTTTcfFKkwxIxkYDGOsjjGOtqL9CmsK6WqW6GEYRbtafwZrbfr/AMaVPiV+0skV3xzrT41xNa/Bw1j1WMJSxY4x2semudcSpde3XEuOJcS64wldbFjDQsc4sWYnwVB9itMvw1scY7YMsJSEWvp0xxjGu2ua6fFpfBn9aWsV1tWlSMGClr6L8ZLbbtf+VLYkkj9pb46aY41rWuNa7a178fGMdsfDSx6cix7dYHs+umuDnCV1MYaHTFjiW/FR/fKv74Sy/KbYPFGnepPql+MY6TWta411xrjXOqWYJXe1xa4tRgtkaPuvxOTI+v8Az5JP6Sz641rjDUo1xrWvry9uMdMV3rjWsY4sdrHx7sJdfg64OcDrYYazVjpgzCx5l8PqKvh8asNo8OkZ8Vfp0xxjHTWmOuMcfXF/0q10+LX+1rpSTywXx5bV/wDmZ+I/9SVPiSS31LL8ca1rnWtcaSvZj0474ptLFjjHant1xLiXXr10iOCVzKOthjWlGuLFOKWHxqi+zVX+k+CuY/QmGta2Naw+kcV1yiXXN10tcU+LXS1a4zWDM8027/SE8H/syCf1EsalaYala51rXbXXHox1wprSx6rHt1xK/Blxrg5x8HSzVjnVimObFOCw0+BVr9izfjda4+sczw8PCPVL4I72uuvjmtKkD43WpP8A0P8A3ZU+Jf7SiWfqta0w0bHGtb/Er064x3x0xxjjX18cY7WPfgfhRwc4+DpZqxjnFGuLFFmqYkqX+25Mi3Xn6kk/tFIvwtJXhjK8xoFZDGMTHTw5wt1hXFatc0vhJofGviNH+n6fh/gUkn9xBK1KY1rW640lbHXHGGuMdNY7WMc5rnHWxY7x2+saPxTnG4l10sWMIWasdLFh5PEWkVIsxxIftP3JP7ZqY6Ho2taNg15fGrVrFW4tdMSa+MtBp4j/APA8GT4/weQT+0hIaYSjjWx5xD0eHMceCO+MNcWPTYx7dcStevXXX1gc4lxrpZqxhpZqw1x4i1HEcWO21JIo5SzY17NBbXFq118/U18ZqD9ESaupk+P8LlxIJ/aQhrjUrjWtrddsdserGOMYxxjtZX4MfhSvrA5xKl10s1TDSweItVmRHW/HqkXwnlLSWmyuP4HTa7WO2a+LNSMfoiTfK3X+IbYkE/pKNlcGuN1uNd8cVxiGPV/wx6bFj8CXH4cr6wOcSu1jC3FquLNdrNYkeiV6pNHqrpJqvqQ/VEkvm/Gj/FZbEgn9JZLrRsRuNal16MNeHOO2MVr6rHGMdbGPbrjXNuNbW41r1QYHSUtWrTVrmKtx6sg4uOI9Mmuceg5hfBI+MPESb5q3X+NakEr9xLJP6Qlca8jXfHJVjtjHHl/1Y4x2sfghxZo5lxLriNdYMJXFSGxprp8LEhjpjm6GUeiVY7461TEH2pD9cf7r/IZL9pX7RSK01xrvjpY7YsPLixzjrZqzH4gS6EuJXXXOpTElY2Na40riK72Ix0yPXPrmOIr0YkLEPj9cf5PJfKkEj9pb9pWta2temzVjthprWOcdbHt8tcneXBrppJalMRsg4tcWukeymPdK4j14kWkh+uP9v8rlT4kU/uJRJ/Qww11xxj16rHpsezXOguVgsx0234aS2P2khhTWlca/EwxY9h6cSaYhmLWakL2/sQ+vNf5jIftP3J+6JX5TaMMHkvxXGvDDFY8EjXXHTGPXjiNdNJLUolf1IfXgLa21zTWtflW4k12hkSOI9FuPqxi6YV/bEfPr+v8ANpU+JP8AaX+4l0p8rGY2trVseHbGGN/rEZrpjpYY9uWpT9J+5n+nkfINrnWpX7e/X4dmsLdI4x6pNS6s1I4rY1taD/PJH5Uj9Sf3FH7Sy/GMYxjGMYYxlZTyjHTHSwxlf6Et+gW/6z/X+4c/hMnxtW0Su1r1Ujpr8avRHh3kxzC/WVkn18U+P/gMtiT/AGn7n7EVftKfKYwxjGMjGLGMYxkBgysprWu9TyWnx5r41xbrvT44x01+D5ezHowd7caMnx/8Ik/lSf1P2RV+0p8rjDHOPT4WLHovxKrpri3FuvRHepWqjiPxa4jvItH11hG1e/8AT/4dJ/Kk0/uJRLfK647S64r0VItda2vbTXF8uda1H4mvRFNWax1nO1R/+KSXypFK/cRyvypF+KV01Su9d75dtRXotxa7y65x+RiMeml7X/xrUj+0/en9RK/Ur+2y/Glb4em121xVYtemXSo4prSXCXXBLq3BLqzGpXp1r8Bn/wAhls+JP9p+xJ/cRyv7Syu1IY4n1XrkNWp9W4+vXLjk/Aj11bJ9fIUNf/KJbEj+0cr9xo/3p/ZbqeH1jH+kn9V7NWk8R+RHsk1jv9RDPCv0/wDmMtnxIftIJX7iR+4lW37bHOvRa5ioV+FLj78R7Y5+gmAtt+v/AJ1tf7ilP+AH+5j+tatfnSu8cfDVnPq/oUfH1H/0fa1/S00MMssNjX4G1tcSakx12P8AY/3B/wAqrT9tr/6vtaaLTTTQAwwwP+H/AA/5f8nbRf7H+xtf/wDTH//EACYRAQEBAAIDAAMAAwEBAAMAAAABERAgITAxQEFRYGFxUHCBkbD/2gAIAQIRAT8Q/wDgGXiLbfrm1zjHGMY7WtYxxjHOta1zHHxbqOtP03In9S64pjn6xHrxlY7TyqiPXpfrpmVLrlfCB+3+fxGTXOudaeXlzXGtMNZWONbg6RxFcftR1+uP+kritdIY9GvRHEqtS6R0judK1ShI/b/PofSvww1rrpHe1rEjiT+sNWqa41rnSvq1xjtFcTysxLnhxjnWtenHojm/CiPVS/HNa4oPg/b9v87tk+v1FtqV6MY7a1lSMPLI41rNGPBjHe3VRxCo7fH1k/afwiuK6a1rWte6fA7x1g5rFMPhfj7fSfX+dRniKfTtj0a1tMRxjitca1tYwk0x9cY4scfXGkQrr9WJWGFdK7VtErtHEUio6R1i/XNdK+KT5X6n1/nEfpQ6eWMd7XTHGMc1rXljGPDXGudNbrthHFd55fG4fSLEcV65j0XzAqOtc/EVzV+KpX7EeV+j/NrZPr9R5/bHl5eXl7MYZayONa15Y5rnGMY4xjGMYxhj2UgtS44xHNd8YxhK6RxCEV0lc0rm/VmpXGv2PsfL/NYFPp761yeI5+PVjDy0wx5eXlhjt5c1HSmvpKaw+OK6R1x6aiXX7R011rmq1FPqn2+ny/zOJQ92ta4ypHGGq4x4bBrVq08vLy5x5dtaSOMaa410wsanklx3r266wlI/06RxrXMqr8Y+Pp9UT5f5jYn1W/HXy7eXl5YxxjGNNaYw1x4e2OY1rHFriVphrrXFJVS4fSObHMrvY6wpWviOkV2iv05q/NPg/b/L7ZPr+C3WmMNa1rXXWsY41xrDXXGOup5c4aRjrK661rXh0ixzj4lXwhj49Ed8doUqVzEvkrXSfVK4nl+g+HyH+XRnxbbfLp4PDp4Na0x1xr8LXTHSoaRK5xjnXGNcY4xjMP8Acf7S6/CpHGuZXbdK6HWUXy+T/wAsiVONY41jHXWsqR2td9evXTGO1MYxjmsY62uK4FtYNx/tLr0x6LHeXFRPDiVHNcSn6dC+Hw8If5VbJ9UvxxhjDyysYYxxIx3ta15eWVleW1o1rny1rXOO+Oa4jGOI4xjHOOalLNWvF+q+VfHxxXSxxK9Fd5S13riKVzfiX4q+K/yi3H8Vtv16tala1muuvrHGMryx5ca4wYseWtdNa/ErpjGI1pGvFfCwlWakS44w1hjiPRUcxUIlcajiuP0qKrivBx9Pp8P1V/ksZ8Wr9ca01x4c24t1rKkxzrURxjHXGMYw1rjB5a1KY48Ouu0eioWMcTwsYyPLUqzQ+t1K6a6695xHEc0xxfjn4OI8p8vkfrr/ACKM+LdNPLy9FYxjnTHElvxLbf8Ab/t/2f8AtpZXXDwxrTWDy0SmH101zhrFdqjiljkkYkxxrH19+rbEuudc4SvR8dKlfojiI4rpfjn5OPt9Bxp4r/H4RSuuvd/xjN+uZ/aZP0/4YJYZYbGvDFjLHTGOtixxLWtYaax8aYw1xDw7VxmuJr4l02tarmRx8c/HMr0R1lPLiI4scV1rIcfaSSn6q/xyMVr0R68SMcYk36kT4ywyNfVt+lX+q0yx5bW0a0xxZrHGl2OsrX1xrTXFjGua4hrr9WYaeUulqSV8Lf09HxzK73+kcykSuI5pT44r6jh+V/WrXP6K/wAZhPql+O9c6a7bGWsw1xjtrWtbW1p9Ux08ta0+rHNn8V5JXGpWsYRUpVcxrXTHEcWG4WY2tWOMTHo+Fdccz+Op0iOKUvxXE+p8Pl8Puo2Yss8VPDjDxX+LWyfX8Vuu+vRrXmvDLUkjimqypK//AAYx4ZGMc+Wtc+GO+tY4xRXTUpTXStdtdI4tVr4/2fHX66fGEfDDXEVxSOLEfpEekpSfD5fChi1Urj4Knl/iUIrfi3X4GvNQ8T4tpIjjSleEy0ysMZGBhrY4yMYxjGMeYY9GGrJWYY6aleiPRriVY4xI+P0j4667x0lcRUdYURxHGK4OKfB8L8eEOM/Mc1elSzY/w+MUr3YaaqSNkWk19c2lL9TxMjWtMgAyspkDH/GtLFkjGAxjt5a5s/iscRjErnX17/rrK4+Of0+pXXVa6Su8cVCNcRKWOClV8F+HhXFmzFKyulK8In+GRilfgffjf7ZI4tffETDnUmoGta6a1rWQYxjHlq01rjGMYysWRZY642GONMc5/ErCR0ldb/UrXEh8alaT4Xyl10v9Q9VJXpgNRxAVY5r4OL9fTnMsNfSVt4r/AAmEVr3zz8S6y+r/AAz91xay/wDCTHSf03BrnWtdNa1rwxhkYGMY48Mc2MWo644sJX11+NiuNMdrDXGtRjrjr+3wa9FjXqv9S4R0ildK+Tj6fTpv5jmuLfSWWbH+Cwite+VUl8X+XmvhmfQmvrnWWpMcxK92pWsjGOlhjjIxjP4yVajp9WPixx9Nc2a8xuu9c3xXFmNMRYlR6KuYsR6bErvCKPlIRFiuaV8nH2l1+qO1JfCR/gVifFK98lqRC3FqpNWyfC59KWv2VzamvrGMYyMY4hj2aPTWPhiyV8ZKtR1v8Fj0WJcf8IV1sfENQ3H0j1bYzUr0YSvTVZVR1pRSq8XDHh1s2Y0Y73n1LLPD/wB2xF/lba1rjKx8a6Y4k1P7cUvlIt/iS1bI8Lbb/tg5/wCMHGtcSOMfh64x6MUprFWWONM1Ziw1qun1lj1Wajnz+yxiH7d9WHh6bCO0I+JdfGuJUcUUqzj5fLtkWY7yp8Rv1/7ViLdeXlx5dso2RtcTSTHFPqTPq3UmrEnhbaSJ8a4ktSY7a1rX4+vXZq4+JV/hjjSxYxjtH16as1K4ldo4rXGMZpK9NSu0cfU8VUcxz8Ob8nHw+HfWbHpqRv1/6tiL/K1XpktS2IkWIttciQ+L5MSSLdSfutHkkz43+OIZY9Pka1/4dirs+vF+r/LnSw3WPry0l01DCx0pfpZhK9P7Y6WErvriVzXSVYrw/bmFK5+ahfivRh5j1VI36/8AQsRf4WqxjGOklvxtGRHFuLVcyBxuKSJ4W6+eat/dZr/SRp9SSGtYx6MbUrX/AIWL/KVkq1HGl0xKWauwhrrY62EmuJXGutdaR6qlc10+xPFJXOrSqp81C/Hq1PXKnxC/Usvx/wCVZi/ytVxa6yql/b4ZPzy8sc/xbrmRg4txa4t18/6t/qaRSUmvjrrWMY9GpWv/AAYVd+kq6WY41mrUcWLMcQa9d8Ouu2uawld4VZiV3LFeHxHEVwU/dHH7emyWZVqeyWz4lT6of+JbIsF/lbrWta4xKMT7Uj9RIk8rE8Hm+a6W40dJNRji1ajM81br4txIfH1Jb8aiVH+zzb/TtrTGO8rWv/AxSeSHirlxrdfxIWY4lYcxXaefDiVXMems0leqxKarp+k8UjsU+qji/XqwYpWV7akEqfUsll+PzNWS/wArRrnHEqpf7SH1YnwI/tDwi236624t10k1GOLcW/tP7XzzVuvi3Eh4jdX8r8SJMizVKW22JX7ba1+nXWucY661r/wJ15lyoWL8WY41YqyxKWfxzLiXWvRrNQ+umukdMYR6s/iUhHFKp+3aqAoevEssr8GSS/2lEt+34exf7Mra2bWOuJVRj4i/y80MkKXxGOtwt1xpJoca198szy0bj4/r9Pjza/fW07HFiqVtx5if28vi0a03GumOutf+BZLMqn/Cv48Vi58Vg0s10hrjCtcRn7WI/TXuxLj1/HSOPqeKqV1riiOD2fRH4MoWtRki/wCUn+EEmmhhf9Q/2NNa10ysYxCEMkU20MUIVfp2wW66SBzT/daXwtzxHzzXn/h8SW1MhrTaJY4sVdKW42x5/Xi/BYU1rmx11K1+fh5JpP6WL8XDjV/aNX+rddZXTFcSk8GPTrt5ev47Sql8P211v0U+uI8Pbp5j3apPDjHEc66Yx3kt+Is/ushriRIkSRS1n9GRGPN+u2C01xA5tJMaeItx/uvP18fEhrWpTW/0low4sVSlqJUbTGNc65xxWkrX58zbLlS48QxcasV/pY7SpXHxmvjj6iXXFcVzFNc49scxxPj9qjr9K+T9oX4937I98Y8tLNGWMNca11zfiX/SX+6gkT5FqmuJEJGY1aSaD9ccyFMGmuJEF/j4vhx+iLcf7rLX+n+omGMMa1o1rWm2ISymLIW3mP8AZ4vxjprXFjnE1rX50IyrL9pf4mn8VmOLlWYx2lrY5zXEJPLiFLH4Mda7Sqlb5JXMK+ov1H4OHmPwcYlwGudcTb8Sv6a/dQZfpri1a6QkSGuJpMH64581zgta4xEJFqNcfoi3PEf7YSb8QhgO21qU1pLUhxZKpS1Gv2lldda4scSs1mNa/Ns36r5RLr+iyVi4+/VixxDGJcSuPiuJXxx8VzY9X17I5jiXS3UpK4hU+vxMPMcY9dmtSY1jHOVLJf7qfsSXyONa41TXMiTGMw1xokP1wzwSL4cYLXWRItSOMfoi3+Pnms3zU0nhxrnA66lbGta3SWpY4s0LcbYkOfCxrWljCVzr8390T+kuJZRxxYscymMJXGa4jVc/SvX9Pj03+u0uKft9SuCp9I/Dw8x016bNStabrdSEifpkj02rXSCRxrgSH64Ys8JGqW4t0xxEiQkKkfwWvnlJt2v6u+tcWaMdNqU1K01/s0sUKeYn9FeY2V8NaVjRKx+dv5jc8V8aNFmOLFjiNaasaawjvHo10xmPTHaeXEpPJVP0ivw8PMfHpwwQjIQyNddc6p0iRxHQSGfiEjnVW4rSRxIkSE8lSMPEW6+KWoR69dKY58xprUrTallLNWQtRKSysZjnXOEJX50TzWU/qslYuLFjj65xHEWa4+OMfHH1+Pf6QjiKhfKUqxUI/Fw8x2xjNEJDDH/Fdtc2rdcxIkc65EhkSOtrQxzIkfH2ucFurcVvmpMevGMdcZGNeGNsaa2NNa4sULcaSGOcNcWPiEr82EeVlpLqYbKNhZqx1lNRxhKiuuOYY/Bnjw5jieXBfD61QD8KxFFlbXLdcYxjEMMjDNe2ldJEjnXIkKxbqR+yRxa/QrpIkZg5wW6ftr8jGOMYa1KjSX+tLFC1G2JY41rjXGEJX5lksyqUl1LYmmvxZhfKx31K4sJVda/HqXXEcSqTxVRxZ4I9Vsn7AaWlttca4xiR8SJHGEj2Wt01zIkc65HFrRIh+3F8MFqLTUSJG6xJjgLdqTUY1r/wtNa1sLBwbY3UjnIxrjHxCWV+XZL9VJTRCsCzVmkfFa1x/wAcWOmvZr3fK7Ty4j5XF+gcf7Fn+1V/mLX6a/G1+2r9SSClprWmOZGMGGOMeyneR3HFrTwkY0rilrpEiRbtyJM8OIFuong0a1rX58qVxqVxZFBljWONdcISx+VZppT+qyVSFmrCV00lKsQr0R0qV7bEcRxFhPCuK+E+uZCX+0kiR4WqWusjiRmPqSOJHEjvrpq3VdpHaBz+okV0po6yJFv6RkcBbv1I6a1o1rWvzpWmpUrTFkMsa501zhCV+Vn8+JcMH2MT6sJXTSPK7ViVxK9ljXtngx0+xxPJD7r9oSYlVJI1zX2rXFYxzn9f8Qwk1I4jtrjXFuO+JHaBzWPqTHW0KrmRJi1+yuG82p+x9Y761CXXGtfl7UrjUrTFRZY1xDHTCEuvyc/MS4YJdftix9WOPrmVrUrSOYaUj8OohHBwIfRFRn1zrikdsrIyocyOZHTXOtcW441xjiR3hzarakc1RWumJG4/ZXHxT6ktqRFjGGLHplBLH50ONStMWQtRr1Y2xD8jPzEJcaNfMWL5WEVz9SuPCOa/Kn0pHFxHyqh9Ki/HGp5YWkVxlZ/Ux5ZI6SFMd9V0rpHEjvBCtvCR1oW66SJDTzXGXiKeTw+GDHFY74a1rSOvzYbGJ4StMUFqNdI64hD8fPzEqVLjRqswsdYhMZFiR6LEdvj0xxXMcT+FTzCBfg+GvNSPEa1zjJDKMdIkxzHfXTFVrmkjvBCsvCTUjmgrVcyJCN8vh+qP3k/0WObGM14YMY7YbWtSkZFfmStjg1xdBbjf66SvDjTG4h+Nn5iEuBAwWasw+ukc65rrf9JXWo9GuZfLrFJ9Un0+FNa7SISR3x0jrrXNri101EO8iRzbj7UjjXFpdIhITwVrCP8A0trGGMcWKsezDDWpSEPy9rXEo0ugtxv9JTGudMS1DX4n3RqBsljBYr1xzXMWJXWxHrqOs8xFfYfuKL8WtNa5xI9Edda2Na10r0RHeRI5qtqRPrpaWucIk2pMW/ttrJ8Sjw1rWngsWObI+PCte3WtaRkPytrXGoaXQW58b/TXPxxriWta/DRKf1WSxgsfHeUx6LEqxK6WI/CjFD9wi/HAjiJHf/SRxXbXXWKtcY+OJEdpEjmr/STSNcWhbpaqJEebUkkWyTay+d+J4+NaWtaOcixxjDGPwNalRGWV+TrXMJS6C3Pjf61xrGI6RK1+DZpEp+tZLGIIa6R6IWJViV0+PwI5ifVcT64kwsZXEjvGOta1rthafXaR2kSEKrISMYp8WtFMJD7QQk2pVaY1rvrWj64xjHmM1jvr1alI7H5EuDnalLFaLc+N/rrjpqXErX4FmzFKRKfqeKzD41jiGu+ELEqzUufXJ7f24jiFT4eUftGY6ETw7yOb8dMei1a7SJHaRIRzW1IGuLSrmQk1hGH/AFK+/TnHfWtaeXOGFkvxle7XTUpHX48qVriVKXTRbnxv9af8fVcVzqVr3xsxZaykp+uvrMI5xxK9dn8SsTw5j0/XFc64sCvl+0dbUjvI6Vxp8d7XeRjvIkdP1JNSIqlrJa41I4wi78n1Cf8ATFMerUNa1xTFjDGOa9eumoQ16tMerXimtxKWKhVqfG/014MdpWte7A8y5SU/VX1mjEfXNR3pHFiXVfHFe2OI4nxHx8PhUdo6yO1YxkWSLXXDXeRJjvIjmqyEmOLXGEWuZHGC7fiJPjja8GQWO1YscStjrVjCyLLHGPVhrXTUZDpIx1165W64iCxWi1Pj/rWuMLWOZW4lerHGZDT9VXzGbBH01xK4j01LrHxxPD2V1jj9PlY+ErjFSOuOIx1tWutrtXEieHeRCFpW1DFjiqxWuNRxn5r64+ufjf6YsUyulhYa0Q64scWSrMcYR0jjTDXWUjLHGox+DtHEqUs1otT4/wCmuPFY11lRr0a0/bEpD9SyWeVYsK4wl13sRz8cfPBUr2RxHF8xD4UIi0jpIzEVrXNrf462tc1xriQkcRzIhHP6kiRXxrcU2cajjDzVeP2/441HTcQWKUxzYscYSkNjpixzjjFj064111CQ02tYsrHv+DdcRqzUKpPj59NeG0xlMcStNerHzErXH6qslmKwlcRYiNV6cfKY+GZX4UcARCOkiOK+IY4OmvVI6RzIkYjmsRDi1FpWuuDa+uJXivMca6abWDAY4yKZXMqErXH70xixzjDTXp12lqMsca3WMYyvZr/iVpLjWxkQq1Pj59dI8UxzqUj0Wa2JXP6qjC8ryivhYlNeqxKxXmL5iXHrrmEUPkHE+I6/HotdNV6fKIfHSRIkPrircW7UOLcfVrBatRxGDb9dpXivLj65w01sYxYacWKWOkJCVsqxjjJVmOcWPM+OdejXbUJDjyNlMYx6Ncb/AFjWvCXEM1Grj4+fXpxjaIa7xLMWWVHKyKS5T6S4WJdeiObEK+LlS49cdyjiOsX6ldvLnWvbjmESJMdKXvhIhaqqxbpXEiH19enf6xxrXXHH+yGK2oYpcOv+yGumLLHFjFjnWvRrvpGUsJWmRYx2ww3frP41BuNhcqNYfHz648NdPDnUA1sa1qZUpHGzEsPqJ4e+fTfOHxUr1VHEJQvwJGkcyDifHJxrca9UmmOY4kJGOuESJHFotaKriTUz/pppK7S48V8d8aaStjixSylKY6bWx18mWNc4Ya769OoQ0xrWPLIx32X6z+PMbv1jUprY/wCFmsPjzPrjUpuseTXOGMYx8T52JSEuNI/dFn7Sq1K9ccWI5swlSvfRUJ8I9Gja6bFuu+uPpHG6SEhIwkcVbkXzUOLUWlrmlb8R01xrtKyX49Hw+PrjWxxZKpjFadf9kscYsWOmOMd/pprXbUIStYxLUu/TGMY5+ms/j4+/WNStDSzWPxZZ9d7Wta1rUNa4syo5rKl1u1ZiVUSuY7T65vjyEulhK9NQjkqH6I91r00kNYlfUmMMJHXStqRxX1fBWuRbPkc6aaa123+v+ONddYlcYGysYsLTFLTHGmoSx5jZWaPLnCmuddNaa76hDXO1pixjrrN+GGjiVxZrD48z6mPBix7LNhK5wWSMYeF8J5cRzHqlMz44sJcd46RwnH6REequaqOukJ5fFS6YQxHa88JEjj6tZLdcyfut/TvprTXba2VljjXTH15jTWG2IfWLH+jKsK5WPLXENjz+nkMsc4WHl0x00111KSoaY42thjGONN/ryY4hDW4Wa/isgate2P2iI4/UzbBKv9RK6R6b4riKWEr0x0aRUca9Hh1v1115YrpIhhIiR1tyPtQ4p8K3VNSf16dcytNdpceH/XfcY+GNP+NalfWCliwtRjDSWwcV4r/RjnHTWvRrtK2V5/Sf0laxjjWmMYaw/wCP+sNa0lxLpZBtx78yp4IfGz5H7QlUjiPVfKOthL+naqjiHwpHMYlddd7GGtJGLXSRxISEI4pW1Di1n7U0cV8+vZppr07v1n8ca66xppf9salGlkBdK2oxdf7NISyuc1ZXOMddddNa6y1isbYhpjjUrTHONT/Tf6Gtaa2V5/SyVFbj2xsRHMuVEzTyvg+Er1xVRzpYR6Nftx8uIsJ9VK616brGMa1rpJjiJHyE8kdP1JEmGvq3GxXHn6lfXTXbWkqNNdpcbK510+Pr40lLGGoQ4silitbBtjTXhHGRjmxjHbHXXbU/pn8bYhK0xwbDGGOJSxjWoab/AF4qzUKpHsjLpLrnBjcP6dIYRzK6yOY4seiuY+XEcT6SI6WvRri13kcyEj66UrIiRxVuP1mkjjHxK92ta41216sca4sc6DjClK2mPLWtaa4LK5xYa6Ya512lz4hkJUrTGErWmOZULHGiUmvDIhVZ8WWPTCIRxPk8y5UI4lI636lx0rvYlemI+HWfEe3XNrvIQkfEiO9u1BSna4w1jjHxr2aa1rjXbf6aa6Y000sZXTUrSxSl2tqYaamMNWSrRhjHGtY4w1xrtuIdNaYw1pkY4lcY5lStPqrFY/FljvViJXOFR+i4SvhHMcWJ8Y2pXE8O9iO1Ig6z4PZjC1rrCQwkJCO1/pCNaZLVpj0Y3+te3Wtaa7a8V5jv8ZKfSUx1jyNLIrStww0lqGSm14f6OcWMe3XSWoY2pY41xhrWljjTGMNErxXmJUxYr+K1HaHWvKUnjwhH2EI51fgZqzF1q/XoxHeIjmJ9d7XbWrdeqRxIwhHFMEiKpgt1aR6KYSvZrmVxK7a/4412sxpHFjpKyX4bYNMK1rTDUqHiuNYZXGLGONMe3bErHmNca101qMZHlv8ASsY41DTWxcqNUjrZieUrmXKzuqSqSuKVKn10sE/j0RxXNRE8OIT4j17FPThIhEjiQji0tx5tQ+OMGi108O2vrjHxK9+tNd9/rnXXHmOljK6S79WMNQFhWtpYyta1LHPir/DDGGGtc64110lQS2JXTXTWmMc46albGRlf9Rqv6WWOJT6SuKonkI4iObHx+PCP25jj9I5rpsWteuIRI4n10ritSOcGi17tY4xtR7NdZXb4jjXWMSm40s/jpKZFjjRh4qtK0seY1K2OljKYxjtrXGu2pcS6xuJXq1rpjHXUN14LFfwW4jwqIjifcTxcWaSqRxjmPw44/c9dNjYLWvXDHEjj9o4+H0v9JHx9VbkbLXp1xjnFdJf617ZWtca7az+OI61mNc/9WOZXGRZjmVrWSrK0pS01KPrmxjjGMejXogxtiWV6to6YYw1rWpWtWajVp5iy/SfUKv8AQQRzr8qdqO2+XOrWudevHSQx9Y6UwiRJhat8P1RaY9Wu/wBYY+JXs1qU01rtr0bjNfHGnirMcS4jg8xf9Om0ZKsVSLCvlqX+NjHGbGKYsY51ppqO0uIMeY12xzG1K64x01CVpYqF+LBxZ4fD4fBFIRzHs+uI4pjKPRBsbWta6612jpIkSLdSOatRbj7dFVuP5LXOPXr1YSmvTrTWuNdpXiuNQ1zn8a6Wa4lxLrnGasx0xtQyln9K/tS1G1sGx5rynlSxxjpjjTXeVCU+JY66Y5lStKimOmoQ4xaKz4iz6v8AEuIgnkjr+34n7K9mu+u8SJHESFqEcWoVtSLVsVktdsevXfHGNa9mpTXGu0rP4411r42GuLCVDrjEc4bU/tgv8rn7F/lljWtbCGOcdcdNdYbW6xLjY66Y6alc4xY66IaWaqQfGWfX0jiEcX4/D28u9evXMdIn1DiRIWpCOLX0/UkfD/Z2q411x+FXSV7dajSV38V6c1v9dPqjal11x1wxtf7sta/S5+rby16MY4xjjWmuukf6WJWvRjnWtcYxjHXRD6yLF+qPnhD8ZZ9cSus+PwdfNSY71HFrrr1yOJEhakdLX1IwiR8L5Z/FqMWPLiOuPVrv9YY+JXs01zrtrmO1mfGscfFmqTWu1jpjjDUpdPP4pajXGO2OcYw1rWuZUrTHmIenHbWmGO2g1qxfqj4iZZfJXOI99LUmR6K7a12jnCRxEiRakSObVqRbk15t1Fr6zW6xxj6xjUa9kc69WNxK9srprtpHf6+Pry1zjv8AWY6YY6bXj+LNUssaaeGOcdMYxzrXGpWqtSoddc4762MMWO+tjWrN/S3X+Fkyw/0j3VJEj367x1kY4katSakc2rUhbtSPj6hFuucNLGMa1rpj169WNa416Nc6a77K4113GNJXsx1wx2xZq3Pj59ezVYsY41rjUMYSodtcY7aa1jFjvrWtN1cq0Y/SyWp+nxjviVU/pIiRXur2yMcQ4kTyQtXy428JFpCLddsdKzHOucevXqxr2a1pprtLj78cax8c6Y+ONemsdMeqyVYWBrXOOmucjGGta4h4cHfXGOMdNca8Nxj0614c3/bH8JZZYYKSRxGrXt17ZNY4hzP9kNxa4y8RI4hFuvdYw2OuMerXbGGPiVzr0a1rnXbTTXXTGvZjrhj02Sr/AAtQ1rpjvjGErWktbEaljvrrj0a2M1hj07Wta101xIxixlr2165HMmucI4tbtSMIkt8uMFuvwcWPjX4GtenGtezWkprt8bL9cajprjGuNenHXDHqs1f4WWNa50x3wYxtQ0lNjUO+ucenXXHu1riSOIbXq16I5iTUjiRISax0tWoxbk15t0oLdfh4xjK41zjGPTrtjjGtevWtRprtK+/HMdNMfHtx0xTHrs1a/SyxrnXqxixtiENNENj1ZKsMejTX1xj0YxzJjHGlr06rvHMRPCQkfEmrdY6WrUfsttJMWsFuvxsMY9OO+u2McyvXrtrtv9f8d9aY17LNY+JXGGMeyxVqfG2fWuYax3xhp5jTWta0a6641kqnGPyMz6Rzbj069EjrIjiF8sSELVqNPgiRa+rbGPyMWMenGO2tejHxr161pprt8fXGo6bjjGvZWI1hhj22S/VFk3+td9c60xSysohrWoGHMa4PFGPx5MVzCzHpx3jrIjiRzCRi1ak0/VELWa4slWVuDH5Bj04ZFjpHbHGNxLHr1qEprtr/AI011lMeUrjXpsJXGMMe3P4uX6sX4shDXTGNa6a0pTKlrWmoQlcRzKl1ZFixWPwZkGuluPwZHWHMjiRxGLVqTUmMvE+hax2slX+VqKWPx8Y414drFjyfWPRjjGtcx31rjTXbf68uI6fHFjXOvVqVxjjHsxmJVir/ABVkfY10sYa1xhrSwZU1rTUqENa5lcYxhj2/HXCvTfLGPTEmo4kcyEL4WvtSYgSb5q39MeqxV/lQx+NjHTXexJXqxxjXs1Ka4111rjXWUw1x8enGIlYY0x7LGWJS2Wv0ss+mtaYw1rWaw1pjGGta0QN1rNca4xjGMejEjrHFmvXrXeJNRxI+OPrn4G6wQk2vNumPdYqtDHbGMe3GPycfGvXqJWtNdtx9+ONddMa9uPiUxYsxxj2WPiX+OLZf5WWfY1rXGOda5NMYo1rWtQhGQ1jGVhjHeTXao5r0a6Y6SEjiRHb4Fr9i2SbW2tf6SPwrFVv9KWOkrGMeysWY51+FXGESvVqN1K0121/xrjXbGvbYrX0sfgZ/G/1rm2Wv0ss+mu+um41pjGGta2tRjGQ1xhjGOMasYMY4levXSR0jEjCJHB0Fr9hbv/T/AFEj8axVaFjiGvFGV7MjHOvwcdN1116J5aa77/Xo1zrHGvRWGsdMeyzWfx5Q6Wy1+lln1rjHXHGPKJWtYsc61rUGLHY8OMSMGV5caYa5rXOuuOsiRxhpI4gLdaGjJ8f6iTH5Viq2opp5StSuMjK9dHGU1H4ev2a8PRrWmmuv1rnXWUx8e2wlawxpj2WLEuNdbZa/Syz616cLG1K1rTGMca1oBZprY2PDwkY5xfDWta01rm1GI7Q4+JMcSOMBbrQ2uE8eIx+dZKraYw10yLHsxrI/F+Na9etaaa7a/wCONddMa9thK1hmOMeyxZiVrtYq/wArU+ucc4xpkeURaa0x01rWn1Mnxzra02g1a1rtaBI9EjiMUiOaxbqNSYt8iTPEf+HZKv8AK3DHErnFj1XyyvBr345sa9utQ0121zHXXGvZjGmxYrMe+xY1LrvafV/mrD9Na74xzrY41pbjjLzVqPfq15VzIkdpEjmPhI5+LcVqTUmR+uJMf+PZKytxTEc4sevHxmvMSrjHrw1h8SvfrXGvfKY8tY9djjcfSzXGPaNemyX6sfpYPXY51fKeCtqST44x5SOMY16jmTUhrnEiTHEmokJHMW40SWpMZ+J9YP8AzLNWv0ssc7HGLK9WHgxtgxXu+pSV6ta1K01+BpjXtsfCV9McY9thD06sl+r+hZfPK7PrXsmviM+tIxjg0W6HNrn4qkjHbEiTHP1IRzFuNEm1GRh4n1J/X/oWKv8AC2sNbHGMY9OPL6xl/Tyx6MY5wlV8evSVrjXbXMdNc69tjiVhjjHssWYSvTp9+rZa/VWH2JXTTGJdSZ8c54a+mxZjww1Kpn9WeGONeWDHaRIxI5kQkx0txoYMf+ozzX/qWSrNWlqGtcYwx3x119Y5x5jXXDXbGu+tenXolMeUr2Yw0WKrjHssWCV6dc2n2LF+VZLs+uZLUkjUxjGGMXwW6+o13xzhWOPpPif1I5kSEjpuNDAEmea/9m2X+FuGtcYx7dNbGGMY7xK9+tNdpXOuumNx7cca2LFmq4x7LFmJUr0yudfVr9jD5WozHEqV2xkYx6aa1xrrjmRCTHXR9Z/QSfu/X/u2SrFWlljWmMY9WPjjHHlrwkGV1jXXHXWka41+BpjXXXexxK+sWL4cY9lhuNenXOucL/LcWOY1r31xjrI4xieCRv7f7V9fGjWfmsEn7r/ArFWFg8xpjDHoxzkHkytauMY41uj4416Nca16Pjw+PRrjXXXbFjiV9Ys15cY9lEa9GqeaxxHOslWV/wBwkr3Y9EhiRiGJMG+H18aH76wSfu/X+D2y/wArJ5aYse7HmPDyrtrynl7pWmu+uNdtx9fHtxho+sY+NMewlxK7WHmpMHMLa4jgxlk7ZX4GEhIkc4+JVp8B++rcf7f4ZZX+GBkox7sW14dpTWsIY6601K41301HXwR7scalZpY+NMeykuJXF/llqYcR0jmDX7dJPLVZGGTkrtoZGOLGOI6T4CAt1+2rcf4lbL/C1Ax7cjHkshp4SMe3XGmu8mu+OmvbY41rCx8aY9lyLf6SWpEeivhNSOSXXSw8VLFiOusYpErpK6WoC+X7KrPiTH+K3ysr/C3/ABTHvxlQmtc45x21CVprtpHfDXaf6eueGsKc4724s/ptrEjtPrrjy1KmAbGxzIsWa7eS0cWJMcW4iObf4k1uBX7Ktx/jlmv9FpcPXhhiumvZqNa0121zrrhrjIw8uNdcWMI+sYsNMc2Yt34ysjEjvDTXOEtAyjp5rpXNuLdMY6ZURq1afA1+yrX+Q2n6Wf0txaj24ytfh6411hrjXXGV3yHlrpjDErYWaw1ZW/081jmPRHbT6zGpXtsatc1ziES4ta4H1+yrcf5NYv1Vb/Sy/T1ax+JK1xrtHo0a15a2PRZriuMRYn1D9Ldeah4jnEj0x1lxbrTRhuJXp+K9duFrdQD9lX9H+V2SqL/NUWWfXpseXv1xrTXbXxrrrHxxrxTymmx3y/a/ob/UWjGPiLUcSPwZGPrDHOMx6Pi13tGn1aSLcUTkErynx/mNp+n8lv8ASy/T8DHfTWta1313xmNY2tdbZFgx/Fp8W19rEhHTGMY/DlbUc/XOpWucK644rpP6SgumxPkmvJ//AKv82slUX+KxWWfY1+JriVKa7a018dL5ceIwX9DX8Da+1jGOMasfIZ5cyPZj0RkejYa1rUem1r05j/PLT7Fot/qrFcfWtGta1sa9OuJUprprZGSGGf41/FC1/X1jHqhjEe7Hqn1x8dMcfH0yxK4tNdT0/dfr/wCBW36UW/1Vh+lmfYYxxTya1ta1rWvVrY0lcWGPXKr9vdUeiTWY4nl5eWumx4VuubWvrGJHFeXok191+v8A4RbfpRb/AFVmss+x0xxIxxqVr16t1CuIr0SPfFYpJp8ckmNR4ca410NqawpI41S1r0SW3IhP+3/w62/Sq/xVdh+nTweXOvZFcRxHXE8FRxHok10kayLNcSY4xjkhhiTAxjXqx8dqVkSf/imS/Ytlj9VRZfpfC+Suf9temK666SOcezHFdbEmu40yPVjiq9U5x/8AG7b9Kc/qqLL9LLHEfgRzEMcY9JzphhZqTHGRjFQxjrWGMdK9cmv/AJFbfpf0L/syWX6eZ9e2OJCvbEcaSOuOPL8TVr0ykj/5T/qKz+qq/wBDU/T0498jt8Svw67249Emj/5lkr/UoytlqfpxWMcY9MW+Uc4SvD8LGMc46VzJqEkf/PMjDJNMrvhjHfGsdsY9scfWGUYf/ScZGRhgkxlZTHaPRjGMMYxhseCOMZH/ANg01rWta1o0a1rWta//AKY//8QALhABAQEAAgICAgICAQMFAQEBAQARITFBURBhIHGBkTChsUBwwWDR4fDxgFDQ/9oACAEBAAE/EP8A+AEBq4fcIB+vExI+kjUr5b89uLuXiFeZU+7bdsu79KEy3L1a9XJuRgWnrq0xAsvlX6og+o1H2ihNu9Q+Sy5yx6iO+JPMB0c214sLR4JvMCAK8cWWXw4S8yMpfE55vh6kqfDN8SXb4nw+1O7zSczP1N2n6i7cRLLx1dvUrru1vDf9A6XxljWu3/R6+p46s+uJk+ibPuz7j9Xi1/EdxxHNErqegx3sMOwyN5nnUiWy3qU2fHMEdyyXqcthnrDHUckpc3aV+b1N8vU5N8vV8jpN8SGjPEOIjyq5o+rJG5FkpYP3dS7Vk/7/AK8JDj2nkePjuSOd+7/BPhQlLawvxd2/SJ+IUOyku2uUGwGwc8wCufUq3L1GeIy9RFXCdeYjmIrfXLQEOr4S+V4kT9uJm/dv9U/V+DW3xPjaW28T1O+aeppE7pJpKhxYyp2S7JxLxHcnF+PPq+M+7j3H7v5o3xBJIF+74T1ebfq/6Dfu/BB5tLCaOrnaH3FIN42NfrJhhlzUih2ftlnMNChGH3DPDieyhJ4ylKOGXNDmn4vV8Ib9XwdldqTzT3fK5/c3x2rtUh2eqfOXM+4OrlS1em2W+Lgx1cOq/wDf1mQH3GIHwRsup8bfc/VI+bxfg/UsvuWG25rb8NK2hjmD9XRcybTtjY+rIQC+AZ3gLm5Yx6jxJfUiwbCG3K0k2y+7CAU1pL5tJ9iVP2le7Z7nq/J2nrib4d83w093SdrpfDU+HJ6pJkyZHZJHfqHq3SnDG+VzfDx1KWta+qx5tIbZEjHV8JJf5nC3t4tLLeG/DiZ+GPsqSHcMRwyHqKDxdQyouf3PnJcz8M65MXefiUuJ+Jy/1E+JnB5lT8pG/BNKS/FY603MUd0d00ydPd8ZbziPdor9Rz+VA/0vpft4r/37aiDyxFR8xAI/crR1fdpaS+rW/DZ4ZLbeb4y/DnLOLPcnqyxsbOa5grS2/SDYPcfq5gfVo9Srzc1TZ1N3e+IsI5TK98J4iYS8S5KWnuY/aRcvFa/V+Hnb8nqxpPN8T5Zdljnul8U930pb7vnHi+HrmSSSaPQTWGdTpfDJSE3wFYSbBkm2QZfgsgcl/lJPUMPN+Nx/MnSz+747R3HcdxHdPOOo5jI6Y7uROnfUdRPmOofEO3hKL3HPUudnGQw8y5lKn4vVJ8Hc9z1fmMvF8lDt8Y49NLTWQ5Q/4owb1u0dp/35erFtPgzJjXAWg6fuw2nVjcFv3fZ/qv0mLt8c1jcXFpaSWMHuM8XzywZfhz6s2/Sz3Z6sPMn1It6mXvvHegnXqI7j8RTwhLwTrzGeIiMVsvMyPBTnzN8pIc2Nj6bH1ZZfq/FfqZ6vhrZcdyuSid3mXJ1LLM6nN2pZdpZdpvPV3p5kyhDPHM8dldSeu74RkvhK2+NbS+eC0t5lv+gTTgrKFvxTPMK/A+pRXi8XMXS7x3dLtd5R3Ebkpz2vJLJOzhiX+qKOZ+56RF+D1Qnue748TPDxfPmmh8RybfA10vgbxT4rZOXJLiuE0x6u9vsr53/fhyZh1tiK+tJY1v3fhucS0+XmZbLPqz6ufd+Zvm+c4kcsfdkfaPaAziymf1B9R6r3xHiFn9Sd5Ad30lj4gEq8Ft3YeKQLZfueHM4ms1sL8O/F85KcNlCXmep/ctcEiHii08FtLi155l475ufVzPBxL3NTWW+Gn1fuly4vw8rxlPc75nsrhMhzt8PMkzzJQ0nm+NbW/LC+MLS0v8PcNm01/wABxEUOonqxuZzQoZT944Jc3/hcCxd5c5Suk/8AcuaT5nxSR857oU/FoXwfqu10viTfCOr4O6O6HxajxWy/UefFsMMdcnS1m1/77Pih7ipB6ZEMvGzz9v3N+CXNPNaWl+DfbYwWcQH83+knmxzLH1BsQI8oL+VkHFhkfqDzkN8XlX+ojmPrJvU63DyRniWKvqEsXqAgFbL9z7X2zNb8ePf+r9UtPXdjNkbzLzbN8KWlvMiW+F4vhB5l04gq810lps54rjxT1NN8O7fg9NJQ/uFkNaSZzfLScV5oZNsb8sL4UO7GW+Nlthttcv4Q7Tfu+UA0rmWh8X+ElKGLA81JPMtr22O47p4S54lBsepZKhcXadDu8kp6UMb8Xrmp8ZxTxSXJvjxy125vkvgsmzDijuR4hj3jm5ueoc7H3LpS9b/vogNWEPHoSYmnq1yT7v3cN8Lfk9XmuLiuLG592WU9X6QWLKxss4s/VgQOQmHsHzzcHFKniT1OvVYHixkbHxHP90fVGJwe/wBSOrgv7atZ593LZY2PuywT7nul4l4kZadM682y0z9LXzC73C5c+60mbOL4V3i5F03i5e7430Xwz1fL1fDT1T1M9V0mkp5h/c7ItjcMGXwxxTfI03y9Xyz935lpafVs8Wy44lWsbn3Mnb/CfcMR1HuievEMuKHUubErteS6RzdL1pc9x3OWENLxKsVJC/B6pvjgvweGjuTihp6Xx2odr/bu7EX+rBfuHKNQIeau9Bf98nqHHp42XQ+yXsH2121jNpfkj7tWN+1/CA6sPVBYWF8ZYxOkFln1Y2eI+kUx4slghepPUyw95sB0XpJ/Nh4lb6L3QEgvDsMnufC5sdsvktlIM5kh3NedrLt+CNjbebG52ZNsZvw6SPgoaUkSnqHq/B+6er5Xi+Fmb4kyP7kZrskx4KzeZHxfDP6rac8U1n234DZvnebc4t92ltbW8cWj2X8luF923F+q/mcQ0Qx1HonjQeYiHmRPmWtBl7r35tvClHU9I5ifPc5UWfzQ7jq+F5pGe56pzxdp+7vfPa+NeL4UsvwO6/mVyK0YGB9x52SkWe7pv9pJT/vimJj7gka+ywJnxs88t+G/dn3YUnuxTxYzc+6z6v0siZZZZxZZ9U1BzljHDuzWF6herk5s+oxwQfVO2x9JfE74qL1ZdFH1WPiJxdXsgBGVS1WDyjEZcfdrKbPuke5OSeJUr3fi/V86Skt6uCWbKRLt+Ok4zlP2Sea48yb1IScWSZfDm0/d8M9U8U54vySR82epK4k52+Ofd8C+Bky+DzfGF89b4advx24s/qF8MNpXd/MemL8xpaQxDxeZabEUJzJx2Sj6nzkd06rzGz2WcR3Jlke9SPV9+pffE44fqL8FeJqPfd+DRD+74WNA3wZfH+9YznquTPq4l/d3xxP3LR1EPm4rO9/3vJEA+5gP0jAWHibNXIvtg4sLCQ+rDzYXz/Fn7jIspnuCx9WNr6sfqx9WPqz7IP1Bb9Wv/ezvLsBmYRx0UDe0Q9IV6ZHLJF6n3qP1fVfXH6vog+o3fVAL+oDgvbWpgXlgC4LZ+0k83pnZ3L+59L7EnzFoX8LS0l/qxYYLfux7bT3KWnuW77vjSZfPgle6DmXHi3jm1l9Wvufu+SBmyZWSZSepmnuer46X+BOKHHBDXGcyUk0jfPZY0X5f6Xw08zf4Na24231DztDbcX4nMdw5Qh9yxeqKIh9S1u0ubtQ4eIuuXTdsljYsbzRT5lzd7EuvqfN4KF8tPVHZf6lrfl3ULnOub1fBUeBPdyL9VyRc6Gok1cg/d/qxvvT/AL3JSMOttxYdaTJSr5sLCsPVwTviBzqRv0plj4yQyDizi+kfShW92PsheepW8WeRCbk15gPXMFn3BZvimfuxHC4dEKIHMNepvVz2fi28WfiE6I34iKvBYOtx4J+4zq9zxRy/UhCHUsJ5tZfd+2VbN/m37L9r9rbECx7gvNHqkepHqx5pMWfqmPdml36vrbtrcPMuynnbbVObj3ae7TLfa/B64tTub583w9WSUkk06c3+AcfdN3XXdh7brhkyDKTJqSSR1fg3e7vl7Kf5hobSer8NqL1XRuxEUjhu/MpSikdHLdN1jugeoZ7zL1Q7opR1T1LT3NEsnPNvG2090ZsuVLpTMy+Tu6P3Icq7WA2EOWPL+rgJ6v1T0sY3/exiQHlhAfRbEDxstg2AwBkHjLAdSfWWOfqhIec3+06bOeoUB7gcyyyyz6s+rPqyD6s+oLILP1ZZCfF/C6WQbBWRer64/W0v6y+u5Y5dR9IfXUJ3eOro7yIcXB3KbnzaEjvqB5rX3N1bfGyJq/dveq7y/a/a7d2d7v3v3gX8b9r7SIHi/S09WLF+1P0l9W+I+3+7WTy5ZbbebFixGLXu17tZ3fsyizfD935OU3wyeZLxN+I44KZMropfqkupJ0dodvjq/HFaXx/4m/Ppb+4XobYq8W+7eYdvENHcdxfPW7RDzHfuPc9LpDDDdpO5Jnz3KJ2u0uauzZ8xKI7m9S4lE5Qwxd2ZzT93wTy0+Duf3R3c+aMuI3b4Eeqkdl/Oy+DzaJyLcFhJu4UG0/71bxP8h8E2X6WRqV92Mke1lni4vPMWQOf+8kjkjZviznYLK5pGDncgYmWc3m+M+rLVn1Ez6sjb1L5L1l7y2eC919djcv3HLqEwA8FeO4ult7kaScx3qnepTfhts3K+Az4eSx2SeS/Hn1D+5futtbYeLZn7XbdoNMW8y35aw2ohMSJbb5emfqdy+F5nq+EkvdT8E8ZSLfHAfVPhPNyUmXTHUmyRfgyYTfD3fk4W+/Nj1fjtuN06h0i2iG7vgYlDztvUslQY7iUuYnrH7vNLcxu06LnmHiXJOVFjLzdu4v1fkE8M3S+Eo7ufN8ObEd8U9IjPNLk33P8AovgtwWhBKB6u14XS/wC9LsgQhWePtL3O/djZZY2NBYWNj6sazmzYmQcWUhtn6gfuxsYLLKyz6ggsgjXi/SNlJeK39XP1TydSbzAGy8UodxHU7ae2QjPN98r1KrOObC6p84WNjZ9SWDZ9TMT6Tq1Pk+JPFyPuTLJL4eL4G0vzWG2ebW1vgbfuH7hGW0t+60vjS37lt/c15pvhvl5rL8FfxSZfI2+HLz1SX7h2ckhm/AAXwm35eHu2/BvFMSx/deIaGG8aUdxEuKwd8xZKIYnz+5932uTzF0nKLF5l7hxoRa033TmdRLnJHURNPcr4Op5nsul+Eeeb49UV3x6o6s5ju6D6vjS8Ht3YYoG7neo7pzPq/wC87A4PbI3A8z/Q9NnV3k2eoCznqz0yTti2cQWRZt8fq1vwz6sbLGyyz9Qc2fUFjZ9Qtv8AaXwQqMrxXtgHq+i4OoEAFmwcdQJQOeD7iDjuZvYxnm5u53q1d32sDxT92NjY38L9KfpdOqyRt/WYxr7F+sr1aOJPCTPaVJxJY35bbO34vVt88Ww22ltuQ3zpaW8Xy9d0k0lR7qfg/pTxfLzl8M0KH3JtDfg9Seb4S/DxbfHVxF+O+7edgMQxT5uKIiHi/aWPuPqGHiJZKik4Txu0RoxUp3aP1LG6Em6SzqzsR3beL8NMvjtfhJ76o8NQedhhE4pDhIlvq+NNXf8AuG/why2L2OkNbhV/3lYOQTMY+NlQi9NuEv3O+L44g+r+J92cWWcWWfVn1BZ9c3awC+cbOeLGyywrOYLILlCvtGr0krxeCXwRnjavJlADrm5rl6umcHcI4NZl7iO3b1Tsp02L3cEV/di+IUSQmWFlllJfhxYerFiTNqPUj1J8Ep1J6kDckzq1s/SS+OTzO358t+DfI2ltbafdt8rNtaW7fD1TPd8LzC7zCJfHiTKTm5sw4nvfVPc9XwDaH3cMmX4vUM8Xw+78Dz+78/PN879MJsGY1HuhIfVEMSpdcy45ZUNnzLZcSYeb2lJodlzdJR1KXM4S+154l77j3seomXimniiW+E5p6rtHJZd0O0ZyaI74uCfXVLdNzeIb/GEDR5uW/q7XW/7xqGl4kWhHgbFEfUvWrfqssKbLLGA87HhZJzxfH3fjljY2WcwaWvV0+4+10jl1AjUfRjnT9U+9RHRRt0QDlj0RW8XEuDvBGONle2E87K+cltV5uCjYHIXcQhMsJy0tLb0pN+7bFt/CxYsWLbbbbbfq+MJiM6kM1ivUv1Q8kkzG+eJQyP3ba235i22l+G3yt5uy48z3JteK80jjqF28XwNJE7kr/iTOSSpJJQ3DJl4vwerPq+W+Hcfd89V554m6vyFOPF8DRDvUdw8xKkcPMoactlOHzC93a8z5umW9x3el2pjf+IbrTs5cqPV8Pd8Md3ynupcuYKO74/Vcj/mIeSY/ovj+AWX8o6osPSZ6TwDwl1sZf94mwD9pVP6J3yXfNn1fpZz1Z9Un1YwMBC8QrXqnLxY5uQPq36nvmk4sheo+3Nh6sN5LYPqxbGVCjl1CySD1HhDe7V4LnuDq9RJ5ger8XDtjML2PED7kemR8z3FjQvqPewWhcXUk6qn3M61bJNtWrbbbW21tb02hNUGG220tvhJObPqR6kMvq+iX+ZJmNN+K2+rebW2G/wATfPPccQzleb4eZ47vkcvjxCZgk3kpur46VJMvF+HS/RfE+Tx+r4b/ABpJ8VvNDl44juHxCb1TPV2yXM4h93FnkqDqfBl6nbDs8f3F1lv8Xa9JGSLpzd7exeS7L8DueKb4TT9X4HckuXTawgtnE+co7j3yy0Kf9iOr9WDzw2ieBa0OxXl3f94FBQOdYFWsVk79yLl/5ter2Fj6kyTOMsfFBT6w7A7jPU88gsfVj5szi4so5cd2rccurG2EPq1a9WoXqPe/SJy6vbcmZI92fi5ZvBxEGZcZWXx+2Q8xy53CfcnleVZ9ITxclOCRJifDIv3n7zy92XjWz7b7qA73e237X7DCWlv3bDbbbaWk/uT1N8awww8W22lvqXLsvjPV8YQPiXN6piJJZzfD0wzKy2uQww35s3w8tYyZc7hT1fHC/DWw1q/Du59SN1fHm+EKDm/AbN8N8537v8XJHN8Hca4rnaHGHeIlsPMLLn6mSlKJf6kb9S5/VQzm7Gyj9y/5nDcm7WKGbG7DzqXKh1fD3fGV2vg8cUdlcZdp2xQ8RzH3cke92NOZ8rsvjmH1Y0OM+rB2Df3cIZxXjf8Ad5KAD3LmAlmD020urtjZZY2TvjuBzGD5LpxBZcJcX5Z9QNlnussbOLGyz6iBKjX1H1uXq5Ob6r0TbBLKD3aVj3BfZcVxhyynPUHDt+o14MvdHlXTZGOJ3m9yU9sr7tvl3zfjr3Q5DvFsTfuER7WLS+f5v8BDbfOt+KSQzqh4ck+pPuUTGyb8hyGG0vlnLOaemP3fM+J1b9z3fgsbdvEnqkvj9wYyXVwyUSbfHV+CXx5k83w9SY3+Ijm2jh2Sr/qtYa5HM+I7hsSYYfFCU7Lidsv7lO3m5TxyUociWNy7uRPiWmS4/UYtG/KfEGMXxgeJuy+CxRYLQ7tsx1SUtW8sHC4A7X+d/wB3N1h+5uKF4opLU2rLLKJ4s3xZZYWfVlZY2SWNjZZfGVjY2QX6QGUC/SHEEerVrazittbfuycX8Fwyb3B5bINeC0sRzzcl/FcHKQek54le219xza9R1fAvV9a4zzPHix9WvVv1b9SjxAtljZz1XmFb4O4ovnW33N/g2Eltt5sWlpUkk9WO0n1BPKTmYkxLkvw7s+79Q27bDaTnma6b4er4Xa8yc/U34nHUvHmk9FjWFfu59UlN+4ZNmS/d8vUmXmnkvlNOr4er8u1+HRDnUe18DxQwwwyZyhIYnzDLWewyJNFeZT5l5juQTPDU5JTyh4/UTfi3x9+rqU+O89El8HcZ5qDNwblR1zCdMIG23rcSxjTyv+7Tx3LkdOp0H7JihW+M+qz6skbPcHNln1JO3NjZZZZZYXxl+lnNlll9IPcFkP1eW9EK5Kf6oSykHm9F2b/EPjSeyt6b3sDruV3nDzCvifKU8h9RuB/chyz9XK6seooNi+TfEcvMfbcRbc5Tnbn1cWsg2ekjkCQ6hb1KsrObGuWL4Liyxsm/wrxW892PcNv3fDz1PUmQ2SRks3xJJJsnF1SVsPNfzPF/dtsdz3XXVPN7p5vjNk9SZfkMJJQv3J6j0yY7fCViMOybY0L56zfDfIG+Hi/FK82+4tok6aEpGZRbLmXqae5S5hh9yzuco8jqcbstcuprJYyhGPEjZ8Q+oii0jme6e74fqnq+Dq8Xi+HzeZ6pot/xJDn8yNnmOqlRF7uH8p3xxujR/wB2cEzIVH9TNON+GN8BZY2NnFfxOtnqyyyJn1Z9WfVjZBYWEHixsbIS9SwM5IPqDYNpVgPEJnNunFhK9cUsud08HLEdSJ2s3HgeGX6H3Xk8PRcrzY2vUPwUP3QofmIfrZ2zExfws/f9WTuxPrbhX6Ed9STruiCSPc/S15kbrzf5Usb5O5zxfGT1fPML5v8AS/lfAYScbJIZ1Zx90lkkzMjiS+dfUN+686XXdaNPcV2vlebTOIr8TWHm0ttYae4/cLBgl8Dip1aScyN+H6SeKeS/ACN8deL8mtoYp8Z6jnqG7lxETl/UucvSUMe6lJ2V6X7Wd/4iQOMmEkxKfm845Jcz8X0juTzdJ7vhvnj+L8Ok3S+dyvHNejlPjj0tQdr2R8DpI8XkX/dcBVge5Ob2yznjNWrVsbGCwywL8s47vxzi/ELOb+rP3BpBtlr1b2D5sYPcEEQLLu4C0zdkn3JnDfDytJ4csQcQDcLkw8dPuWuc3vbOxsj0T3guXmD7gwPUDOr9IFP4WfVn1fpZYWFhJJZZ9WSRfOPVj1YndH2y/S+hI3PuPV8kN+WUX4eJIZzF8vWtpa3wPU8yaSe5PXVkklhJKj9SSX4bDcXGaU7RSc3HqSR3i+Hu+fMkfW3PqTfL3PNDR8JJlJDSZfg8JMqfgMvhvwTzN8kf7mmHcI9RDktlKG8lpxRUOHZy14nI/UcM9jibxLxVcw85I3mXi5h9SoiO45J2nwm3zFFyOzwzdL8f+cd7d3N1vjvfUXce92fuQEcJzcLsv+6yEO+CTW/TbBmyyyywrPosbIOKyyz6v4sLP3ZfwWvVqxsYPcH1A+rH2herjGDmxvUEFBA+YM4hDm6bbey868yrWYjPMv7sHWPOIeXBMgcDp93MaVkeL2xHqE2CwsL8G19Nr6tXxv3a+r8m/HLLGyP1cWJNvxMeVwk9Wcz1tnki/PL8sUkNv2S23S0l06vh7vxTmskknZZJvnX1S4rjOL54uZh5rL8Hqt3ihtvjzJ6pAl8T4S6Vlj3fOJ4p5L5Qvnnb5S/CfHVPBoZbxcqXF04r9KdqPxPiUUp+PUkNFki0h4i2/dmVvUrheI4u18lSQnq+Opdpnq/AYjq7OXW+Bq/UO3q2dg4QnD3T2v8AupiyfzEez7kSXfuRey5eI/hTVmF3Zvix2zJIOZOOCT6vDxdiV6terGzigPmB7gOrDSyysL5ILOdgv4gghjrXHq36vtlbfdsuyAjI3crOBB592m93ZeGhQDos4ubS5bt2/V+n+7Xqw2wkgsssJDObP3fTiy/u+XbbWJpF+CZflhIZqrL/ABpY+78GTjqxzZB7hl8OF8jvVMmTTmTyWM2Nkl/zP3J6v8A+5ebYbzjScWPmxU+JDa38xbUe59w7JnJfECSc0dVhZaUNke6Ti+EnBxfPm+Un3RaXmi59UwMocZbKHmHZeZPeSiO9jvZebtLm2cuZw83fUtn4u0PMwbDal7mz8NJmlPdc1LhJ6vh6gvzJ5+4Nl9I61oQeIO892y/VhnJS4a2MLtxf90sigeWOX32nuvH7tLq2WFnMlljTH6vjCT6gfUj/ABftC3mPa/aJD2gw6k5sLIOerOdju4s/dkdXnq5gggg4ocl54lZBcrSdk+5YzzcszN5d9vV1CPcDrNve452fVr9U1Sf/AFzM6dX6Un8rDxI6uniTvUnxIl+JRYxJYs9SXUi3+4G1zMhfNiE8MM41ljflhJmIyX+HC/FJOKGRSY25aW/cuX4Jt8NJtmSSWF4s9SX4O3a3i/AIepEspJNvkb4NviIXTLxb9N8JOkzfDQ4tfUUH91PhJEv8GTzRF8ae6WlLmGGULx9TxhihV8F2yWdx3OfNylPJaQy1oyG947l5lHV8Pd8NLwz1fg11fG3wM87zMs1oa/qGM+7Ryj/cyTMHN7Kzbrzf90Fxq4Tri+kzV6CR1QWFhWEnNjZZfGEZtx4Ln0X8WL6sd8XPouL5epOL8SB9WEdZBWQXx4tJxM+M+7i4ag/u2P8AJeJI1B4Fu6k8OiwYAPqDsfSzLG+OLiS4uLi4uLGyxk9k0cTyWEyYXsk/Wdnpl7xySOczlqbH7nux9XPu5upWFTb8OGSyS+ETEsb4JL8Evh4vukp4cXdA7v8AA934dlhdSbJnNclw2Xx23YyfuFHst9QM54uV8P3DG4v1PdJfA3x5LS+GOP1J5vwSd2STKNZY7OU/RT/xfCaZDGm/HrRot44odvMPqW0+chiUv7tp0O+Y7nLmUJS24o9e7edkdebP829RdpMV4KF7oM8dXyk8VJ8aymndrsd7fB1I4DdL4OwP5VzVl/ouG/TbA9zfPqWED1f9zVA1QnulS3+N7n6myz6sLOMs4yepvwwsnP3Xm83y3c93wycctlmc36uILis9QQWXFtv7tlnaz7t4v0W4I3qTGYoNqN5OoD6APNi6L+J4vjce7T1bb91pbaXF+rn3fG/dv02xmWWfdMk76rxIZxJJ7s5heZ430QSz6uSk/cFn1ZIkKdyw2w34pZTOpJOIJNsJPV8t8PUz1fA8ncB5K1vN8taTL6vh6vwyZPVjN1b9TJk+Rl1fgLcZ8i59kvFxMzJlhRfPHuhyGvph6vlko7fG3wm3JxlaWp6vgaXI15vxWFNFvuttlktu1oyh5j1d+Z8S5hh/1PxLkl1Mh5J3fmHjiiyTEdKPGIbtzKnTJtPddprtHdcHd17vl6m+DqTLzdWXUvgaX1YPxDRgx/zzMHRdpeWXCYOIHGX/AHKUOXiTuomVsm6d2Sw9WFYT11N/F8YNhZOe7OLH1Y+7Pd+L3fGMXxjZ7uqDmsgvhfcv3bfzdTbl/q0DF8JLPardpu7lsDOfz1HOC7Ut8W5fufdb9y/baTNu/d77zbZr2VKUHnixAu/Nw8w82zn3Rnu22GuGyymk9zy44sZ/Vn1I9f1P9ZcnFm9Tp4rGxvjWB5j6t935JZWSX4J6rxJXMuM93w9XtHN0+754Sk9Xwut8N+Hu+MJJI/Vk92ccwwvwOLW6t/cck0mmln3JfO87aXzGJL/DpfCSGcXwxudpn05rzzfjwLpfE8xRm9yxp4xDKJZ+0qEsnR480XJDzbC4vPFu6uvcou2T4/V0lfZOfEc8NzTzTJxX6indu1+DfAxSMbdD9R3T0n1YbjBfP9R0eQeLtcjp3Iz64FAXFGl/3H3iQp6eNn0/8k9W79zvuy78WNjJc/V54o5rOcv4nq19M+2+HSCdTfC5LfBvm+cw4bbuxssvjb5eOd25bgt9Thygy4Tn8/VzCF68QEZvJ9E3ytrOG+990F5tKYse4Dfxg+6SyE/aIM8wvd7KAE4Yfu33RfG/dv03DO2ernbiykJ+0jbcSO828uZIc5CR8S54pPVjfGtsMN8Z6sZsk4pJJMvlKSeSkU55bG8S0NPu6ZDKG3m/zdklddRZZIeqS+FylsbW0LbPuhZQyZQ5Xmk9Sf3PF+CV3dUN8ji+ArI3dPUM/V+XiJMvgbzEc3UcOy8z15uV7SvTZPMo7j1OXOy9T0lzP7nncc/xD/U8aOHPueMrEeqP3KL5WeL8Hu+ZPRfK4qeq8V5stEc0kHbsykDNcfcXB+mFBMTqNwT0kwpo+b/uJwHcjT49Sttwu/zKeVk6zmxzb8H7uPVp6u+py88T33aUMbH1cerCl8Xxt8ebxTb92+pObLIMpZa0ufcvFlnq5sGrLa5H3ZrV/Urwg7yH73W5bcgvcOAgX3Xi2V4Nf1Iuc/pB7v6sd6bk8Nr6ZXkYZ1sdlvqa/wD3L9R7kGCN2I+1rxQpCC9w4HmA+f5i1z7jfd+Hj1P83xkl8Y2Rtsg9Xo4nhuT5SJzfGWN8DsQu82kMNJJJ6ksk46ky+EpJIZ1JlpK4pjuZ6vhL8vPMmX4N+Kb1P3ZNJPU+lntBk9Ud3xpa37Xym1+y+NY5KGeIfc6X8N8su5rbS+Bfu0kkuP1fAxnq+r8Expvx6UkeI7lxDdobknKOYZpKyckN1lbSwvslxLxDkd33uFJM9v1dKe6cnNnprrw34SL5OLjNIsWxB1fHkjzzM7ji+p6HB4PUeYTTix+yeOGQHQdJbJxwLBoPDf8AcJilp427m/qQLZ62+v8Amz6h9zmWc2JzwVlllDfa1gIb40LZQl5pZ5nfu+Bl9RtkEDBPDLbfHdaeLNv+ZZwNWXtTOZr9BNasmMzC5GfPVvnV5vJP6tQ/1LpOvtV5P+7dHP2bK/8AtpT/ANpL9/0pY/8AHPb/AKJ/P9Ozh3KLH0/uA7n8pt2/y2Y3+0SfP+WXdX+EzikA9P8AUceSGA+YKwIfuFHOBsMnukLYb/Bu93xzIT6WtxJxxJzqSdk7zJL+K/cm92NrCVzbKHaTiyyT3JJfCXwkONGziQyaVvh4v8HmS/N6gtSe+anJfCZIfEk97NjU1kkOtay7Unpm+EobOaTxfKZ1TfI3wmRSTw6up5mGM7fgNjqe75HL56T8e5/8w5DF2nxkv9yi7znPxDzNuaRnNjqeOXhD9yu07YR1xOWkR1WBc7M3w/qb5807vd+H+1/pm526XwzvLtlufqGPZd/1kRyUzkey68R/USsIHeI4+eDYv+37ZKGed9zDTJd7pobyWNO09fUmN8Pq/B4hlDq7Z/d8tln1YRBBZZcTbL5t5ufd/F/xa7xZce7k4N+7hyvEFnb1amOLGB/dqAX1b8vGCfzdeah/rSLC2dsA8AWF7M9s/de7JGeJHTul3ae5SU5D+pIPuHTUm8lxZh/V5w/1eCoh4YTiHXthfMTYRSc4iZTpC+7b8H6t934GZT5Fz6uGEiSDwcfq7db/ADJJjb9Uki93JbfB7QxWSSSTJSSU9bJsjIbxJhZzO5TfBzZ91k0xklTb5eqS/B5vlPVh8SEj4v5t0m+ByufV+BZ65jgmuP5m5IWXJxvk3w3wN8l8DmTOp5ZPdyPqb8Ex+rpPZfJzfdaRw3kT8ww3JnzLCUML7lPhPJXaXM+OaH1OUvuL/dLmjN5nz+6bxXbNdIvgc3y1vN+B92Q+5cP1T4HOPLbP9XNCxRp2juIKDd++3hh5nGMuR4soCYb5g0XF/wBvMsiFUJlyBtV1eZvwfdut+qdu2eVr6hj3fLu0/d2wnmdvyz6siAWSnguCVlt3qwL9Tbxdwl7PUhuT2wjym26haZxTPGq+7qfD7jcuYU9ZJqNOrywTS/lHcM91dyf6z6X9bsw/TB7nqDFzmj/+lLZIO/3CU6E7/wCUjzL8IfwhOktvC34xegX3yvTY+5R4sMHUOMTFl69h9Xkmxk9qA2wssXkjTEP7Q+78G+eCIKyzGc8z6VnF6JP6hrY3xhdra3mPaG+M4mST1SUlJJJ6s3uDsnuT1T44t5rW1avkNp+r55vh5vwemisnuPHU7J5h2S+dbu4LgnvLOLkvxe+bza088XwdQ4rJ2+NpvlkMk5nZ+5+k3m+MZSX1Hd8Dzb7o6htJUJcTxlK7SycpeI7nzPmUt7lmIcZS8S6JFfNZPh7oG8RPc2lvg4nl4qN+H+9dH6o/Sjz/AFDH+7ZuR+711XId5tvucJNs8uUWOnFj930uROFgd4hrBwb5i/7cmaoSUBj8TJUpb5zebG5p8YSerGufU6ucSJ4Nvweb8E2ws+rGCwvheJba7rj7lvGz4AHc6Y7jhgSaC+LkBrdiCy1ZFqrPc9S5CMRFYvfgvsFm9FiDiODiz4AhkL6jazfpdel/+EX/AOQR/wC0k/8AwMlrF+o1DR8jLc16A7wwn1GOeD6sXIn7LHzAO8/3Hvf3HtS//dJLvm9kD4gPcF9Wz2WsrJW8CweG5uGC8/0ncKn8QHDtCKTcDzD4GPaXq2+Hmn6nPd+LH9xJJSHxZeJiXxn1Zlt1G2ndt9l2czxMknElZSSbJzfuDJsJ5Km/qbfNsN+Txfg35pbSfr+bxIPfiT31dXPifcerL8Ry22MWjq+CTm/HufSk2TL4Gk2eS+Rs93mzjMn0Zvhy+G/DuinjnuTzKiln7tjZRD1eN2lzLYZeZuR9IX3PS5O0dj9y93/C6ZXziae66U03wMmNdXa/CC4DQOaGkMo6zLN/TOJ4EtR6gTL9203A4Z6sXyeyYHh5+metjsLejdJkcHAvMQJonF/22QNWcYFJxxFvGtdSbeb4wv2V/c34Ox1PDPj1flhJtmdRfiuSlufVx7raI6GDeWW90OERo62OrXgqfdgbx+rgwMjs3W3+cLn+otjLh/0JOl+vcWBCBPN90e6B7/1Y9/6g+yz7sZHC/lZ/+lmzYtKNfUp5F3m/iCcIvmbyfxyccT9yeKILhk25xWaQ4t+5IEw8nMu+bi9sDwNjeyyyHzIMHIkutbdg5AnCNr4icvce7AvEPuWebW+c26vxC9T1dUklA2r7sMWJfHEXUOWhGGTji+Ekh7pmSD4vgcybGEl8bfBxbXXd8JTzf4j/AHPdFmkqu3DJ3JIrDJvJfME7k9Xwd8w+66w3qbC/E6h5K7J8r4aTZ4t+r4GyeLCS6SXwJ07nm42IvwLqXuoZQ+5YyleEuZ0cM58+pXc/EsbvRc5F0jjqey93d8dTk90ll+Lz1dq6jqunPchxtPgYm2I8rKhHnYtrDHHEvJUJVfCRifD09WpmTjfDDH6vpHT7jqOhjER54FZAI6N/2z47kSGni00/qUKb4Syxvu5k5ssm+S+MZZTXvcp7s5terD1Ye7VgebPZsYbHiXzKSy8TOU/u2dG7HuJR5QuMZJhjo4M9SPAP1MbxLNAtVCuju9azGvNx7ltdoGXsL7W4O76q6P8A7Eei1dQ/uNeWT3aN2WHH0hvIQzw/7ge4dtff+7YfVpaHFNPEto3Z30kMJ97z8t+nP3C65vCM6VDI33Ah8svhgdMLzAtu6A6ipPCRTF16ZDyOxyuTuzYDaLuOObS+Ed4tpJHKx7l4p6il55sPFZtwfUxEt+r8B2htvhNkksae5OJJKSYSbM+r52wrmtb5al1fg9X4knqn1ejm5PueZ4/VgyZY2ep7aOI5er4Mhxo+4T1ZI1hTJ5rtT4OqTYcW/V8CmST1HG5obHVdT2Xwc3RWkapbDDOO58Z6lKEndp4ylzeD7nQcPEtJ0OyfipzP7lx+rxfCXZdKzm6bTbPdJdqaH3PhvuWn8XW+Bq/UMf7ujtgrQE72Rp1xF04z2PiUNq4XyW76xJXP5G8RHPtL6YZHzEmI4RvIvMTBzI+r/tg+7dBxYCsoUxmzbHb8M83Zfxcnd3ScWN0XyeeKS5OcuXOTrq/ov0ZOEyzjCeE+eac8S+WeEsss1xlj0MCIFzjltA7CvOzsV++eP6gcYB0E16IHr+4BEpFXeEHgchd4/Vrh5eALpH6LHhY3xa9SXGFmg2+9Ww6b+d+jHjfpQbKCBhYUTk4he4eV6buRw23iX7peLXptfdo8IP8AFsnO3XD9oaro9yHk6gepeucyniUeLmHDgQWB7te7tlzseJrWGA5p9Ibi308Qv8X22XmFt5hGz7hqdUEsst+rSh90nruV83dcZPhIr6sbfq+Odxj7aGG+WTZKTJgRvHMMaGSeJkZuS+dtFt2y+DIgyb8J+ZJPdHyd/wDNx4sUk44hK6Lj0/3fhtCkWUnPF8JlPVPFLxfJSbX7vgY0/U8ySNz5rpDWxsVpfB3Pw3JK7R3PnfuUo5ljOUpS+5uxHNlJOp+5XJKVt2h7p8SNeCm1vntTfHW/d4fqh3XaWC/dNdZcB+4lfSu6Xjuy/wCdwOH/AN27HFye5HdB/VvGQ6jIrCieS1jbwVm4EPF/2uyChFSRcsZVdXb8E2bxfj11NPovl6sv5vy+yR95JXmU9S8z9pjN+5bW3euYXlkuAvgctkmN59iFq6vsQDHr1aXBeSAHEKq3Bg3GOWY1vA9ngme0aDkeW5usPuQfcLe7XuzY6geiF7tnxY+slnxb+bB7oX9f1L9FkdBfov1JfooHob/6G16tem5PEemySwkkvhsojGzRPs92/nJ5snEH9SKiSHixuclDjJHCD7hG/Uzf2RTQPDzYBt9nJZwj6o5IX6h5uGNOoW7kpPRfHElu+LnL9yfV86+pxJGcXk6s583UGR93MqHb4epocSSUheSTZPfcyTJJJN+W85b5n6sPd859X+RBuuaDOC74hnEMh4rneb8enqyGWd3bfCerjKE1/wASUyXyM9X4JjzXP8ScSaWc5NJviS+78N8xQ8yh9UUMmkpR1KUrSU5TN2O5aT52fPEslkoTJcyOo5Ke7pnl/U93nmdm6UdU7T8Orfd4H1KKenY8uLmWu7Rs8NkbHg0HAWB6STIbh3EMdX1G69XXJP4GfZzs44vFHi5AnCTql8G+JuIN4v8AtWcoE2EM25ZItXmuPd89S23dxLaX/NuS88y88W634JsiRy+Wx92htoe5VlmMftK+7vrmUOxGHHbnPl8lqC8yzh6uEsyRs2GGvAS8EX16geuYAid2VONycwjeBYOOr4LqaePayhhPov0SJXu3LPNTNF+oKA8wTw3sXN4h9yO8kly8cwvTkl6Zcnrbfpulet+s/WR6n6sv3OljaDq+UMs8EBMBLoSvcHcg99R7jL7tOTM9Qc8XBxIeL6Yvi17heMl2Cwk2Nmmf3JAY9ncdw76eKIFhnGhtk2/cjvE36t91o9055ju+RvNoXB1I/wA2x9sO3zj4t90nmkkkpIZE+uIeYSZ2yScUnub42tvjbW/DtZzTzfidRfCaSiJt05k2eG7Unkm/LfdvuFPMBPu+OJOLH3fpJPElldzxfgmz3zR1XandpNh5vgcT1fBXa9UcnMuZmylcpz2UpM5V7T5lzRcT8JT4laMqdJ86WL4cnrm7Xag7PV8yUa656Q8fuk+YZC7bKwcuPyd3wWZxfplai8s4SLyDp9Sp0TqL0w/Zdp5g4ti/2l7reRjA3Tx4v+06gcwy5/zHKy7ixmWum/LZa0LSXniW3mXi2/wueZ5ZTzI3J7uFt6J9meU+TI/cruKftPls+Dm3gCed82kqvZ4kTef+OZMPrOj+bRcroOoYAPos5VtTCzdgDiEauEapYAkWvLahzZ6gu0RRqXlOnkZvg7kL5Q82C9SJr9b9ZXq6ty9qF0xvM3W33RPm8lDebF4k+Jn6Wd6kepMiY/S4eoE6s+p4SXUMmLpgniQPCyrBfql13e3Jfwkck746+m9drvhB4lPEk8X8KHjn+I4dxNGQSV4cgNP1soC08NoGO71WMI3FbfGDODb56b6k56vnL474b0SFnvu52/DfcdzydXxEmhYk8Y9T6SbIknEnEyTT3tbDbvFEOW23i/B2+Hra2+PEOuT1Xcc5uUnMPNfS/wAA60It+HRPEL4FP1ZZZnNHVCaTZ7pzLxPTJ7vhDuS6o5o1iLzPf4h2ihlkV2hn4n5lKWynzl9o4nxPm7S5nsuLOZz27Kh6u0/dWO74kvF8dX7uP8L1jqjzCHHi2XniydizTer5x2yVB2epnqRgTpIGLr/lbgcPJ7sFw5+pY5HTiT/UPUjn3Bk1vIw3WHJf9pFA5ZtjpLqmfqQdUqurt+W3xoWltfu3mb8Nt+m+dIITq17lvMiOVt9k8OOJPvZXvLqgy05MMCp6R2H7I519BFB9TukRebp2kCCf7XHrwQnEahM8Fyh1l0DKv1YcvV2i+AG8x+NvI/626xvQBLP/AIvASD2QjoYlE1ZYe5dv6lHiX6mdLEJGRkkTrxfSz9WMbCnmGTHSwXl25O8hfpexIcQrxIWccMHu/RZTifpND/6Sc6n6Mj1OjotDqDni093jRz3DaP0cTv8AwBawGeeyDrdvTe8ieoELG1se4+0TD3YeJXPoGyg3ZJD6r182mWfd892kl85fG1tGZWb2baDxJ+y/weaSST3JJDxBxJJJJxPUm3KniS+R2h4tvzf934rM9zfBHlbObykyGd7v8HaG6fd+KWEjOZNjfDa90093wNL4S8QwkmkzqS+S4VFjQS5pYk9JRzLJ+J3NR5Lm9PJDrLnJSt42p0r5h0vgvElJ20Xz3p6L48k9NXRul8BTYc82h+rkfuCgna/BOQdSE7nTAOhHQ5O/THHTp6ZR4hxUe4AIbybGA8etjMv+0BDVFIBfq2V4+pbUvzVvnfMstxfGXniSmurvqlkh3rPDiWR5Z5cULIsfMtPX3a0vgHMtQe8LYoqJrm9MuWTfAXiD3Tyab7Pc/wBA9vU992XiRc5eo8nct5EXWEcEARtjcKZFzLuZPwehsD9TnFXG1ba2a9xlwx7oeR7toeJ8gk+C64LNx3FOOY/KIdqfpPCePU/RkTVfcufrY9XaR9WMGPMOdQsh5gPcKd83JyxPmD3BtPExw3YN8s18MuHqa1HmY/WQxTxfUfZZwlC//sEUi98TupemEac0PcZeuQ8SPm6tfcdthPFOG3iZ6srV9OoUJHyT+YGeb5JBkzuZ4ptaN8LxjazhvZ3bxxzeOeJNMlPjf1JZni/wNkkkOIY8U2SSSTJTJ6p4t/UZ5ttW3Lb/AAClv5vy8RzxJXmnrgvz75u0c3LuS/DjzNk9Uhk20mG+H7Xwkk9XieT9SQvg6ur5O7q+F9ylQZc54lKG5rtd5SlFK6bac5cZLbpF0v2qHVPjVJkdU8s9814vjouk6R1ZzTu48pDUQEAkQ8r8AYsiJsYPu/8AKJD8fk9TJRyX8wh5J2FHyEIbD3EVZz3BDMZzEgO9Zf8AZ3RMAjnkScRIfUx31toXzstrWy3zjY09XytLk+2UClR7lsDi1l+5Wlj1zEG4H2wbv/RxEMd4Xkv7d28Cvi0qAPB3bzD8+50Bryx+YfBYgh61zCZwf3GG9QjCHW4jGpA8Ijq5Z6b/ABd+4j2DlXwA3mXwzsP/ADKD6aGUcQvuFateUhe7gyMEeUc82Ofdje7RlPBL8WDiXOJzxcXU/SB4k9T7kHieMr9zjxMST6ufd8H2k3uxO5pPdzcsfe5Yd3YD3WK/cl+rXpoudrV+kn1YJpaJ5/FKc26Cw4vsYPSiF+H+InxJ2cwPjKQXxr7oOb92qc+oc4P0sYx9UiPV8d2fdJ6kZHNse4fdpaHd2T/+wTkoUuRzCnXUI8HEgye5Nkvx/VISbPEkCT9SbZDYT1JPWSZUeqSbz90Pihbb8Hm+GS/wg2mnqdPF+R1W8WsO8Pc3znEm37s8WEnFidX8XHd1J5opL4Se5pBhl5rrfikN2lyMnZSlD1ktJxzOR4nOV39T8xkvuXi7VJ+ZXaOL9rkFnEdy8yczw8z1Pc9x1Tx1dK8RR3ts23ZSW38Y4z7hvMsVdD3BxfidQktdQoI9kAR07t6tVtC05Pu1l75hcE9SZ6hqB5GRv04rESIl/wBmjNUnwhiLFni5rS3PNpK3nL8FtK52i5vw83wv3Wynuccst82j3PKfSWVvstd5P6gEaXlWe0BnUs8B8so6PrYbEvu5Fctg8B5bkYvJHVnc0c75ssvQgcOnGHiCI7g8Th5P4LufwLkw/omN/pEPu4CA963Ig6yXZwbwm/o24JgIjTav6sPK1Oz74sZ7vnM6psPvi0t+7fu1tXrUjo5ljqR0U8PEHOf9qU7yUeL6J05I/Er92vV+ljY2QWD/APMLLSP3Lfdaebl3ebsbE0sGQsJfpZ9WE5IHqz6kQQwnevXi/U8BuyL6NK83sJXAxsJ4s14veQsh1c80bJCPO224A/u3wv4WaKeyFuG/BOOJPd5DueLmVyFOrpcDizm+d5tfuw8T6Emdkh9TzeeZKPu+PpmmwhzP1J9Scyc3iSSS+H1fTJfGw/cc23Vsf7pvlNkv8Ap+pp+78zqkhnkvweqQySo3Jc+oCOXi+BfCO089zPPiS36o/U93yPieK8XdzPiUodm6MpSuSc+ZSn42VyYns5cyxlpspS5LkZfCcST3OeZmL4l3eaiaRifHN8Haw2PMeRdnIYdPN+W4UFLx9wKg5uN94PUwq78/X3ACbvSXUfqOQ85J9SYTb7v1PvfNYaJ3xt/2XTAAtxBfdviZNbtfOtzfDXPqlvFhZzbzfhss/VtvPdsgO5WftMYuJQJIOcxpWL3AxuEwAF7YoVB8F2KbwA+iyggD2YHAauhZnEPQ8QgQHonojj+osbvjn/S78PK7b092hy8/cvOvu88IMgCFMZhOvuDXnlh4hTgA2VxzvH/m4GA+gyTzkHnbV3eExAPmxabl8pd074ufu17jXm37ptvPcY8x9oee5Hgk9KSPV/LIh51IHUo8T9Z+kzj4s+v9WHdHMdxCkQ4RjzJ7l93h2PzfZxHLxAb8Nv1E0GHwyjy70kfQNzS2B7WRQfeWXSsTqc7J4aQ+r1yEPsuyH1dAxj1bIH1YHJ9+GBBBPq2uPF8sGddkEfq+HI06b93bTDxzbzCRgd2ef5hn6kk4k9XwXwjTJJviOcCTepJKSSSTLJL8VyEt+7+bf3DbeL8Hmer5L52NcQkB8wzxf4Dqnspy/Fkvhkrhke75TC+EjiwnuTyTn1T1ZxfJMNHEupSnDzFxvcuZXapTlNljKHipTZcbPicZtH7vlNndo5Q7vh7juufNR7Xwb/hePuuS/Vk/u5nN3oz8iAEMSUEMpHG2W4nylF7CY/sX/i7l7uGJEuk8x+pKPPk2MkVCaPF/2TP0CKdazgOH1PamvF/ja1tvhtllnUvmeExXuYssg7Z08C76JjnvIl08iBK4vptgCGuUrcpwLSuGeZll/M7qv7iOgB5nAeHt+Jh9go+S37iywPByts9/0H3AAB6C4eOD3Zomt6QB1EIRy5H2XNFCA5MlHLtOp+ARwuWWvcTfdttrDPMF5k9QPfFID5jj3ci2+Xu/DbW1oY829gWlxIeoWHL6OIEpXwS/UmfSfpYhmWxbFchfcLYHdy8X2yXLBobEFgP7toaOJoYPhJh/1Q24effV14fyW9+yJ1Bv2SH0y+tJHfm5OSB6kJ4YzxSSQz+o+mbA378NoaOj5kNaVsPJJBnBcSteofbDrOzuXyLzC8R7Rj4gn6suCzL4Jy527OLqSGx55IUlMlhJSF8JJPmtfu4Ob+b+YeYYb8HmSOL5e5p1PPLT1G5JtLP8I26X95crJvlOZHxfH8SEiT1I+46vhnwL6kniH+545pOZvgrzfA/dEyjvueIylHcue5cyxlKcpXDzLTictnnXcrpK7R1XfE97NGju+FjfDtdIO2XG7I6roxzV1tm5HlvzG655ZyMqnkGcCHA5HdhsioyHnA/d9wzyxhxknPMHuefEAUYxb/BrFWB4v+yBHAShdfco5Teq/wArxy22/ctCS5ae5fMvqXi2Dw2kxms8J9N/iQ5BfK3+R6lAoPZzKDzvV3A/1bLOfDQsNGtmPPguWPHqI5SHGNXoJVwF4NgEBcEcdlkvxh0fbPovI+oN5f6gDf6Uipy2YaQEMd2Tg6+LZrbIvpCyGByi4HAHouG+Obfu37iQSG22UeGAvbK8x6sbuXm2/F3xa92vdixDawo97duGc2wgyRJTIPFC/Uv1OmboOrmhlPcUueZqQt5jHmH7ubmIOd5D/SKb8xBjHTODD4S5HW925Mn7s8I+y5782b1BSDPZdvw3DxySHqCd8yk56Lph2PqWMPk2/sIXH79DDvcfVPJYl+5MYeycfq+Nttxvx3mFOmB0zhxBCTiDCTJ+5xkydk2PuZNKk99yf6h5pJLuSeJ6ppMm+Bxhh0rebb8UvwOl+CZdr/Dvu4sd3XU9c3a+MJNKTZMPqb4eZ2fqky+W+Me2Swkhh+6ye5ovkZ7LgyWtKGXj1DKilP8A1LZz/tLiOSXGS5n5uDxKV2l5nxRP/m7TH1N012o+OlYsfzq5O/UdUHDCwatIcrf4Axxrl39S3dJEZlDE8byS86C+yHW46yGRM4lyeh9zC7GPuHuX7YPpPjb/ALG6pn82mk3gsndW3+bScrou/NoTFll82E4JeZSpeIjVIAG1LOE9T4dXttfnr1axiGcZnt4ns8rXywHgwszyPu38HwgGOPK8Who81Ea+PBAE6khuL+uJx17e2x+20de5MXdhNYQFObgcRrrM1f23tWACj2E4uL2fM1BvnRur4GHnYbebvtufUfuEeYHm90faLNtPZfGf1Jz1BfHPi1tv5wr94gjcwZZknssSW5euJuD1P0sPFjHENDtPnlo7yI33aickXfuPtbPN9lyx9p4UMq5hzru2kE7Gwzl8lq5nqSDH7LhEumjpIepPTtg9l6bklzHMKSjzcOv7Ll9fYwGu7OLKSMFJGm593wZl1dvd8DEEd4hvHX3DPsZIer4TInI+5ONk2HmyGfqEnEOJk42SZ7pL4HFMP3L7jluw3PqFubSUlmulJSY3x/4meqb/AAkZbtDfPXDTyXXE5l8HVZ9XRzZ6tK9l8dlzlcZHZBpKfIxHdLI5Sh5nglKGfMuDmXNFOe0X+pSlpYSop0d27xJJzFJT1N8O1P8AXdRdH7pJy3Yu9srkfu/wkwHwP72OxuOfDaa/iHaxMH039D1MMNNjzcXE72nN4nq6iRB5PEwYPGnuFgR83/YkvgItFLOWP3O8r/O/uj9XEv8AUuWyzgvCSvmYxfbdBG9RU81xPpFch5LiAWtzfWH3Zzm+5Vja88w8zIObatBP+Gd5hg44nDhPHmAUAA6CW93os3BtISj480KEPUO4R337sAMLDx/MR1ID1cCjCbhZelLgBK4Lzn/zYZwB6Css4s+7P1fgO3zyciNni+Hq+OYT3L5hW+yn2YXfqVjfN+HO8wvu36jru5hzmF5v3jhN/wA38TkhMRNF8XolH1RbS5yhvkt5htern55tD9xDl3l9spZQd9OySf8AOy8A/uxyt8z4+61Kws9kLwmWb54k+rHeG4e59cuS5OYROLZmTujzA8j+yP3QhMp5OL4T1AmZCJ6t9y5b48z+7423Xgt+4Xbk72Ed4n0JPZPDiTKTYTzbJf8AMcYbJcGkjmTSTJJXm+B5pK1h45Yft4gZEP3a23ji+CkhvV5rno809yU9X+A9w8xy8TxbeZOYrEeW+M42svjiSsZPVtJxfHDMnqn3HqylNyTL4I7o5juXOf1KnSX3bH6lRy4nzLf4nLGXOSju68M+ZzRn5nKUV3PBNJPcU93xJFy+p+Hu8WOqVS8sAPq4pv8ACNRDEnOrah1PYLY0dkQcScnz9S4yWeIh5h4uC+EkhDg54uck4+sZFPfN/wBhXqTJjNuRmirJK1b/AB43RYSJfq2ePuW37llM7mMUy+VnhxL7cmAMeCFrH9Lb2gZftn3dM1sYGSOG5Mvr3B88+lxHT0TvOyLnKSgngl2Oto14iOUlHYvRYAf6CR/wLIkvv6iQ5XQ7YC/BWwAw3H9WBifPUIHHEY6hHfEYxfxbhuIAcnRdYu6p3c38WFYe7q49T+o25v4v4tvkT+Y06tLzl8a+rSxvkU6YW9wX3AXuF7u3MC+eZ6tY7v2jh9SPcMKeaAWjH03PfEzITGJe7QmZGlC3nmGW3wd19Rln3D5ttht+7WGd9Ri/sFrjfaWTnCzZxTV2Nkn7gZ6gJM75gzpt54SE4sRlGNeW8cQ675x9QNcSe7knuA8ZAeJJMdvgebebzt55rWXq8yh9vEK3nYeSS5nnqvRJEk8nMSQT7khJJ5k4k+pJJ4r6vgf1WJfB9wp0w+4/lezKxvyHO3wzzJxdXwxw2w834rbdljJv1f8A0XI5ldd3w0k3x/F44k12yb8BxtLJxBz9zJsd4zfh5YY4eJ9SnDxxdUM47+p8zz9+ZcH7oS/sq6ZWMynJ9ThZTu2Ck2kk5u1+GcU9T5E80br9XaltRzbP9WAX+LhiUJ8T3Wk+JLxLez1AWTOSLUMTTjxPDl3Hl5soHqeoXZJLxBlvI8WQQ8iyE0v+wOywC4bLk7eKSKc/cq8rs9Tvm+Asa49Xm+HC/S3+LH3dne2nuXni4dSyzwn959mX+pcdyA3clKYPEiH3NvrPqAu5r7nYBsQEhx+JFyL5ERzwjL/I2i8/zZdtnukAQAHEDpzBudhH3ZJ/b4IvTl7jDRobc5OeZgeAMZLfuB6uXX+oDngXJOj62AccRQbqzvLAnWpweZBm+h3CRfWX+EOLLLGxterE8Xzow5+oRvsqFhce7L51lHu5uYXzHvYRAtLleZJn7n6jPFDD9XDq+2372sN84SSPUEPrJSx83wKdSbzHuh47tu4ovqVhfG4SziY8j7i8o4mc9xvbYIFz1EL4jFSPdp3cPU2c8OMY4SxHDYkZ4bvJo67N5SII7ePqnRxZ7nbP7tess9w/q+T62E9XzpD7h/qOUOmMgw+rMMkjPDuR9Ukhlgyb+5PqST6kkkpzxJs5JfB3m5kyh4o6tiCheyb8Eydy+P3epMu18vV8DfJDnUJeeoHz/FYRsk3i64aTzZxTfgkmSPme6S+HfJNwQuT/AM3mep7yaL5HLwb3KXPEcynriyiU95ZT3+JbPGfM4eZaTlzd5cTPFFBvh72ab5e6Om+O8ZeV53a+BqjjIG+Lcv8AGY6nv3nhiKg6jXHPQwje8AhB95BuUcTIPFHNxJcl2XC2ML5nDdYHX0gAj983/r7gkfzGJlZcCh6muRt2tisLiiuPd15ke7TpvPfMv3PpL7bZfu2RlPtZUz9r2x9EmknlsG7yh4CVfLNy4ETgdWZxKuvBacBBuLU9FvY6ebdMR6uA16u+dgmxC5N+1uKwO33cI1WHY7P3AI58A6JNnsc9Fs6k4vZK8dmUnDlgDG2vMqC492G3yvBYu8hdSlq347GWfVhfPNl84/8ApYerCOP1H3W/cMfu1L8OPdjfIwzz/dp3AfMceYfu392/dOeaHb4XIyzbn1KPMMs/cJaWl8JxRgdcSU4v4SrKQe2D9QfcP3D9wlKHL7jPUhK8w0XgNhz/AMWfNwrZol926/0TmKP3a8N26XJ+rOeOIz2beQ/i5PFAzvhk9rE4WB5H+azScXwCaSDuRvjnNnPEfu0tLTKHIbeLDP8AiFbzt9GySeonTJjdz3DSHM6NkhMkkk9Xnmcp+747fUyeS+evEH3HMLDhsB7bi+XfLO+Z6vM9Tfhtp4vjxG7kNw59RyUhkPE8OL4eIJvx4zGTKSer9KY98xPUg8T9XPmSnmxvg4ozdkpsp8ykjstJRM3lnPO5w8znFu7S2JHROLmiviN06k56vh4p8NJOPJdMuY46vjk4Y/3DVY6y/wAgj6Nu/uOXodWa8clkLzeTDj6Xc28w8xjj1PV1PMLbTZA4eNio+beIOYPkv/XIByxjo0stnmBk/ZdbTP8Axb9x9oeOdt+uLSE3hkZ3b9UeFvqX7l07pfG2y2/czpyz97m9z9p09N9LH4s9eYGP3G9Q+iVlgOqBU44htTWXDDibccty72nXPUoDlt112bt1O8RnrFyETqmXhlWwwwJ8jx2Fp0AlQd+nl9XM/wCGpr/Qs3AfeL+2UO+bmLLoprGOSUHEA8yzXj17lLd+F7hgYHfltt9w3wN+Gttd3+ECywvjUo3ww54vwc8X4bD9xwgzW3Ori+BpvjW24jPduQg4Y3DfKWHqTCT9SHWXJpKHiShBm0BD4YT3DxaQ28ZWH1Bn3IknOPV0Lm2nMlcg2OM0xH07klHvIYkRj3jHqgexyTMOkCGI4mSHDt3HFn44j+8fTcZxXorfc5FOr+jJefqc8UbcbfGvq+oYYXIfcDeOmTZIk4k9dyb4oQk9z1CZIScSXbXmSnqmb52P1C3TCjLPu7W6W8Z5hvjJEb4TqlGOr8TiHTm+B527LfUadQ5Tj4k9SUm3xPk6p7/inj9TPJfAzq+E2DqyaX02HmL4Zdjmnul4lKG8UuZQyM+583/nR8yx4lDzxLmpTR4npspz5hviM0Uh3Xa3m6pcJc/uOr4PKGNjdrL/ACHkBiPmdNGYPOJiOHS4YgH0D9S+45ty7J4YP5jjfI+rouo4QdZKW+/1HEHORbdOL/1px3Khgd7AKAWmZWodle1hfd9reKbb5G3Obp3ftftLdPFP2kHmfvZ8Nm5HLalMu1CvWwW5lirOc0uMeJ3lFlMFRkjavW3Uj/UFyOZHnT3Z8HcI16szpLnTdbTlZXGmuTCOO7RPdhVxeRuoNYTLnwSYvDtkzb4kCr2iPBKA6Yr/AMXf92na3Phdms6cWAccwCEfqPitZO5T/U40BweC/Rn1eJobT3D92w+q3Lb8D2sX+Lb5MvgtvnCc8X4baOBihTmEeq0pTL5bXe7XITz3D98RtyQtuCOVpfA3q83Elh6nnxazqStZTzTr5gZH2h57hMpOLNkhweYBt2uaXhXMBzkfoPYSzfQS5UB7ofd08sy4cO/dm1/xYMz7IOEcZMC09xOraQTiTT1Ojy8QjeqQhjpfjyt0zy9Q5bnmFtrjKJPDYSf3HU9yD+8kg2SGTkknEk+57s4nmS+mOdUzfBfBksuY3Yfu1zu19zwrxO36uSTb4St1HC3HL4HaI/dD75suFvhMn0Lhzl8NJN+H9STwbJ6k4y+B6iepkQ9/qvMHdL8SO9uCGUpJzPjicSypY7LP1Kez2Xuc+ZbLOmbsN2jsh5p57u10u57pHqO6TKeGfC6lRROGHNryOL/KbfIR8fdt8hceBMP2h6ho9xTdvf1D7u26bhIJ3EkmXwwpHUkbaDvE/CziBNh4v/WPfD+5sofRMk4Fy5Yzes37tbWIe1vF+0eWx/pb9yN83fiR7n7yupzLS0+Zm/dOndoAv6h3Bh72I7b+ovLdDCHHJ3Bte3ZXuOb2WhnZUYRcs/mPAXFnmxN6erZwL/ViTXPF2g2O62InmeWIYXaubv1hyxTQvVtcbuQe8vqIH0VPH3LhHYj1aMWcvn/4xQAerjw4PdljuDmbhYcBzGeYUVwLYx/zbqHcpJYvZbOdsLObMvktth+4YdrYb8BbAbC/A6vy/m7Ob5Li+cLj3Y3yMPqH72PfbG5tjyy4eox5vhNkN77gjw2vbag5zYZSVyHIulLvUO3xhJP0gziVtjtDkp3zHshljHOIu2t8NNOfcrUM+/diEyF7SChB3xaOS9eJSv8AcaORqtN5tdjl4f7wWsMXYczrl/EUC4z9WbMidMeaJxZ4YSZR3LLdbb51PnLSGmQ7k4g59zzJzz3JDzJDISepLOJOJOZk4pvjhTRJ/dK2tv3cW/cMN+T1Unhka/A3xuR3fPZJ98XwmX7SfUA6p7v8DxcJqXhTkmnW3VlDLbsvjzHcueWfiUrkyzHuUo7lzPeZUWM0feyh5npzOX3LHLg2Xmi909TwUzuU6SbfD7rq/d2Obrt7HV2nqy/nC0b6v83RMdXmZE3NThPDIJfxcr/RsITR6h5nm6Z5k5t/HNmXwyEy111B8I8bBHc8a+I8hp7v/ViA5cglM/mBU1mHbmVLtr7pp/8AS7Xa5WjzL8WM75vapP2ZXu37t+79r2tXTuRkfo5+oCK4+YXnhHK5JH0BZAOYB2F3kV1Zctg2AIK8TMgKcQdEuGE+4cwHLyzcRxcq92rq4TcN4jOVv4cY5gB9SnHm7O3lgX7T6lTE871P2VarCWl8cf8ALA+Lr+/RI9dNPKCcA8Rhy8Qk+zl4AqCBYiPfq4F1PHpagBwHih9X4Nkl+Gw2w1raRfCykX4/8114vw2+NK2+cLu+dtPuHm19w2vuMHOwfu9kqn9z1JzWtv3a8Lanmw+dh8S8XF1flknEjJWdSWNoO7PiA8kLYHWxy+45WlrODE0jD2PU6sQzUJjyWHEerlf7khQj3b9Qz/FuwvIYXg592HhsxmRr/N4NCJ1bRJJ46njq5MlG5L5G+Rh/qGGfHdk8u5n7h4k4h9UJxZJJJJeJEeL4nd8PdJsNk5vhdu7s2HIS2W/BNp7kpJEkKHihNoeYdhxbebd/d8jZPcMoXfc3wXwdUTz1JJ6k9wkPNdq4cyaSw7fgdy44lJiXNpOOZ0J7kynxKV2lRZzeK5v3TtH7i8T1JPcd34S6v3eJLaJ0rvbk/VNFf5+jw0Q5S3I4+czaHCXKWLw+Ih3D93dwN+5tjjub4HEn93xpRo6sYFqHjZQbq1siC/8AVG4L9od48Sp4fuX1cpqVhfu3nu0tLbS0seZGWPdixIox49zxvBs/eHeObR0fdv64wt0+lgWD7jDorJByvUR2EXQy+rLLdtzcwYTLMuBdKnMB3zZdSYMDnuZeiymN9zqq0sy+oRhgcQD/ABHhewQhrcFMO2wKXp97bijlIKBxmnj7jDwart+i5bC63/m4QGDogDwBQt3FrjmEGAic3VmPOB59WJOV22vufZeyA3CaWv3Ww0/VlhZfgMNsQ3DfgKR7UN88/duFxc+prq/m2+NK1vwwsb5HJT1KZbzzcsQ3yl+Ap9XsrWhj7h935YSEnHVEd4sN6uSHzlvEsId8w+7beIfV3Bz7nHk/QkNOS5+eIfnv2WNEZ2eJd39fklcCJDbtuW+53VcJwbPUbyGFa3bgfVAl6CROrZIf1JpJf/e7PuyovmGhfEOww8c092SfUjyXJJsLuHqHbScQkkmRz6nme6Q/u+R2+BzWcwsNzW82wmXm/dt8Qpu8dUm3JLa8R3I2HaLjL58Pd8pxdzYX4d1OPqPUKT1cPcn8w44pHfqTSGcl8nMdzxu0pcwtvhDKO5a5LeJy0liM8ZSdnxOW8S5l5nftdI2ukvE9X4kuv6t4M+M+P1S8occ12eer/OzDeBGXv4gdvNyWZxC5wdeYjTyf7gEO02e5LXkniKHE3wUkatSP1HdA8LJKeRbnRPTf+onIRQC6lWGQayrrD9z3L/cP3du79ofu/a37o4IPuz7s37X72fcCePc8e7fufHf9ztiD6SNjg+bHW/pCBzPcC9GfosdwYcTz1Y9yh5jdMwPMx3KrLkqwsKOvMwYWIcc+4z1PCVXFxw7Z14ak92szZHdqXr3GMzAhx6LBDcc6gGsJf2+cN5ccebAPHavi4GL0c88vPlYiaB/T+7p0wOi42ZaEevNhiOJeEBcmuqT8Ich7sHQH6kqob41OBQo9u4DeK33bfHdhZJfHUNvPdtrbd23wMMN8/wAX8WvqOr8Orn1DfHPqtvwyxvw7/drDfGvc35DeyHfNDDDbfmknsgzxLDHXDQw2l+o0jEx6fcCLWS8h9TGa/mJ8yFxgzjfWE6X0Ekx5jfFvHMuK6l49Nx/TJGkY2AGjsNLWQcKZLjeZM5vhO2l+A8xF7hhkpPcPcmfqBB2SR5oaTmSTb6ZITJxz1HVPFN8JndRebX8R9KP3DDHUUmz1fCTEtLcsjiO7jLhzGpbvNAw6vgtMPN8PDeK6X4PVP1XbbhmQnKHrmTGT1PUTfgb6p/dLzLJQ5nPJaH/M4lP/AHPPMvJKfHLOU7moHzeL3bNyS5l/xT1NjNaOqb567olHwitbQ59RxbRG/wCgNNjMiNRQOI3h0xPnPTfpXcA7hreZyHFtzPENCTi6b58cSSVqxskQ+4DCWART98x1f+ncoglWjju0B2mJj9zWrzI9u2w82+0L3b7Wvv8A3C8TfuXfZftdJV+1+1vmT7hEgueuYhwyRh/uGWRuXB/cK07k8UuPwZgQBmHV37vI36nuwnMhnvbHebztsrbSMg1y5+p2ccRBxAHFlcqXODWMJ4kOrPlbV2IYNsHgiA8BYHrCPIuQ7kY65j6e4Hmes2CMlw5V6JiXOAP+C9UuB2rvM/oLd0fxaI59W3OPLMup3CmnNp1yx08+bKUw8pgJJLCR6sWi5vjR5jEDebShhvnJL8BiaQy23RfA/dDf4nfF/NGNaQ2t+HdjfGPqjvm88Tp3d9XJf4BY9oTa6Lq1t4v8A2TmBly2XPNDzbxcS9xGOD4Z+B08TmnSychGcia4CPhtHL0vUwTi5K2OV/chzyQvDZzOY8+lsFz6nmD1Y8leYbI+pKwsaHb5GF7oG37vhJJMZP6v6I8SQkyFJJPEmPMJ2utJHV8pzzJxI93wMCLo4huSMpC+HiS4W7fPcPErxK+46l93wmTw3x0vu4kyer459Xx4vjqknqs8/wCrPc3B67k/qfUnHF+B1J/m4sMpHmXMuZRdpbzPx7nssdls7YzZcS1lPZcUHinuTJ5ev4orpRXAJchLwqjQWdtoy/6E+weXlTteXTwJz/xMKTGPZ0YEo7kyHWF9EmQ0OJzJ6hvjxST8OGxZ/Wyzd9wLrD3ciB9X/pdQ5eLrkzvmYAKMu/1NNZMav9yjlVrPMtts4v5SPc583nftcaP2L125PHP6tERTu08IeXU4S7TuWWxcc/NxB7vCy8h93Jpy8rKdJ2efFk9R9GI3mV0GZasstRHXLZ6lJziAODCAOioFayr/AMsB2dnN3K/xbvdj1eJH/MYan6Lrl4h9Fs+cgHWr1COB7/8AcurB6DogvDzJ0Wu/RPz9EO/nIXtlpO7jFWtyfLwM8zqaQ12o31AVXjPcLxBfhvu+Ek4n6SIZd+JLnYULrYG5CLxD6ttt+4rJLG+B9w28Qwz1Y+62GG0rjbX1f4f5tvw36vw+4mTOS33zY/VYXHu5L8sLzHfcThrLmFA/V/gf9Ry3fMEFPFHM8MBnpl1ynmf2ILBJaeeY4TmygI9+rW/VerMDG88UOXglyI5cwf3jBo2sSJFnjfdwmkDObj4rqeSk+pLosLtjYdvkZOwx1fCSTx+pOOLyEnEkZ+4Hqck4hZrI/d7SY0lk8lJ6vlL8PZGrW/mG1po1OvNW2xcZywwwxyZfSOXu+Uhl8T4ZSS/MfdPdw3SGk9SeOGRDqDulDOr46Y6jlmZ3PbtDxdBloMpSnwb5l6lzviXN/dOU5c3hLMZcz5Juy0lqPcI7n+p6juJ3LorfC3hHV8DnHLsr/ojlC+4ZLLMF/wCZlockXN5vD7T7n9Txw9zb7njkue7gsJLUiEnElDFJeKzwwQDOuYHvAYT9jEkB9X/pJQ5XIngM+7UAUUnnL98bn0ZE5dt4t4ltyepaXwWnuctvm30srKHk/m5PH9BttnTvvF4cOnezqIex4sWz2HrPHsngf3FoA5jxH+zrYjgy+EX1ACTsEYn6gDVsPOHqw8kr7l2X7l2O4+6CuX0TuKRjU/i4DiWbItZH/th+64XHiSVsTCT+rIgL36h5bMHVsHqydavRcMVfwfc+Z0wDx2knZOqHn6IZ0T5F9shfvfUTzy2f8+bVGmv7s841uQX0yxZON4rGPGsct+jz5hPVxf4Msk45L02eyxmhTzHLuPaBkcvuHm2G+Mk9XwMQ5bDbvFiW5Db7h+4eeYb+bX1f4P4v5hvw1vwMfFwtGy/YuFi+MJvwkNm9ORuw02WHu1924X5J6iL5eoZfA8w+nHvOfxoxppJwebU72I5Ywb9CJ6uvFIJ3PVsLZEzwwOPDZ6v64L+kiT3CmyJw3x2z+pLovjx93Pli+BSIelpfCQkyQuLiH9yTJY+JJJu5P6kni6bdt44sb9X4DzZfAw+oY64hYYvq/c/q8w2TzOZfgOwyl/UPqGWt+CO8VPg6pzckm+O74k6mZNni/ayGlyU7nuuye5S/5t7LmUOS8Moo+ctP3LxOSXvOjlstP1Kdtavh5hjx1Dzfg9R1YxPQzMJ+Lq/uniOo+oA9nu/6MKaCZz9JVbMRi5f5nJtPH1YDYhs3yTZSRxCQkJL40vjo4jmBxTmoP1KmqPciZ3LcM37gGnI3/ozimfzbH+xb4xfE8iwuAwP3Matl3ltzzae22Ul4mbspOJ/pKjfOzsg7QZ11fbG5fsq3GQz96O7ctX9CMkB27XcoHvGbPzW/bG3xU6tvf+Yf3DuuX230yf1QbAJSWweYM8ZckfRq4nmRd28yyx3BkTL6vEHNliIdG8fV7LaEvoLqVw93Yt2c0t/oo+3cDt6sEf8A7aneNucAVdBD8DTNhVXqZAYH8EqN0T/4I/0qHa+2X56/X0LJcTcYeVuXQZcUCQTQ82Pc9wbutvIf7hwW96baA37TqV0j2OWOU/Uud8X+FLLDOp9Z9L43IWHmwb6RO3dsNZZ9WWQ3wNv3d33fAw8WwwsPN/g8XNv3fjrfOWhLaw9XTu+Uy/DivP3a77hrX1fG/d8a+odvwwjqh8XwdXwF9lmUkVj9fkjt4+RLO8X8cbjkKGAfFt84i9ZklDYWPJN13E8W2Ei+H/knem2LLlJnV8JxfQvFOx9L+ebeebjxfCvA2sO0nEIPviS25L+6Ez+p/wBUSa88wsyHmOO6fPXDfCUl8FvPcPuOo46t907SbCeuYXzr6h2GGgbs0XyPV+BzSSXy+6SKTik0nYeSepG0PWyeruul8KU9lzKJShk+J88z5lzsfcucnKc+Zuylc0Q6pvOb4b5LWf1csLG3WOmhqgFDFv8Ao2CuNH4TgRGJwk5q4vM/p9SiDIEmTNEkEhefuH3dycdSc3wMUm3T1bfAp1cWA+4Q4b3MwPyLEt2/d9l/6FXO7q4/mH4LagM+7cCu3X+btjP0sZb90/S19U/S4OJ5W2vc75kHEEJ5C9hxf1DZ/wA3AT7mzR/ROIeenxdlaCHvOS5w7dhgurl/iR3qcHKtksfD5CTRNe1trYFIt5UkAlySwZ4J8WZwx9XAmyql4rNgESPi6gObrRCcvdvGSwjvJKrOBEbj4kXu388X3Sq8wgHL1MAeKQY3Hi4hG5fF0Uo+ZnDMe19XX0B/8EC61DtfbIfKq6+hf/I2dHnxDm2bwWXiOHb4B23k7EhDMC+jI3RPaGkQeFLuj+50wL7LE8p4MwYfDkPCdIcMPN88kN+CScSGeP3IyXxr5t/+5b9wo55H2Ia/dZ9X4ax7Q63VpQ5DNsMPF85Y2N8sb5vHN+Gt8uR/q2fi54sb4HLi+TlDtaw1x7vgcvw22HmH3Q3wdRxQs7/87DOReH3ObyJ+zxGMjvv3KQ3ehKpS6xL4FLn2Yfu8EAeTnxeWfb1PWtJDysf1YXzp1Jc7ZzHufSGLbf6hj7Q2w+56kkkoGw4n7nqHokyE8czzXbq64SZ5ny683XdKXwlD7uLUht4h8xa3xnqh1fDZdQyhl7Z+IyuS+EyT1IN89qbJroninhjqkpxrG2bJDzJDbOb7KXuTnd3lLbpMY3SGhwyJD+5bxPZZzPqU5SntzSltpfD1C7zJkZ5pppaPol0nNfzHd8ckOeL/AKROOrdxtwHEWhG8f48MU8/Z6sHGISYcTFElk19WFJJfI23DddXO9w3w+5DUU2Zc65h54ds+ANiR5f3B6j9N/wD7zB8B+55o/VywQWmSpVz9y6pzee5jbPuxvFnFzZ7vj7Z47gGKb+7YaMew0hzOgrmx7vl2yJIujGxxnRgsY59oM26h/mUxTOcis3zggE7WXRe+20w9GXKW8kdq28QcQCmZEX+5Y93wWd3BcHd4CZZlawaxhfVyTLdSwgLdWTjuPZKmHA/3F4i48uDfLc1HonwXlyACJAeP+b6zEj1bug/xyN5U5ZNOOX/Uy+gfX0LOvoPftkRHYPH6t/8Ay3f5dF7TeLr9HbbQyzwTBSLl6/qRasSdESdZ/FxdWBwSxB44lniPChPctx/vN/BBOt14yMgL43EtgD9ba7zSbX93NpfKQ05uth4svg+oeYaFHPmHLa/3fkJhIihh938w0MUXxjY3z54vy1vhyXEJ5vjEvhG+S+f9Q+741iOLfuh20vx2Hi0hhoYaHLN/Pv1L5pPPqG2P1Zh0tfMQziALz+m0PpfiajfUjt8YSHUg8Mbkf1aeonjh9QvPOHi+CA3DnJ+64jLfdx4raGHa4pLaT1ZckDDGZ6hjJ4kn0yH81ykuO5+qe75So3XNjQ367httvwD/ABOk934GlvMMNHB3aZpDk3ikyVIN8HV8Y0k7HVN1fJzJTHOobZP1Jl8DIjnm6ievF2ldhSJ6lEpPGw5Djsp+JSl1sp82hJnXm5J83IoaeKeo4I6nPNMdN46n0hc8xHVcW3Vv+lBp2VHrXr/K35P4bYH9/doaXjWJJMpmAlk3wNMk3wQ0yXMLDHeWfVJ8kNAT7juw/cWYV83D5H7YkW/zCGiY3/8Aq7koHOXRj+ZjEf3FJhe5C6/Uumwk/wDnSV8sYwwvmsLmVhc5tab93LjYTmmyw0Y9hpCk9RXNiY9rtkXWHes2BC9fIy8DHg6SnVdvq6zgnO9n+tkDwk515FOAmA6P3cHg/TADovdBl8BZ9S0Enu8WJfdGeZuAy22WhzBkFo3N1t5E5YQ1syUYcpX1QBMXP9XJ90cMz16uCAJ0H830GCbl/qaC/wDqhZE5+5XF5XM+kPD0TcnX1+LDDV2dtgccEZ3zvee7QQHvzbSt+Wcj6sKu5zte2eE/TL6b6JPqHYfX9XOwvrk2KPSTWkekgTWqfzZ8J+zbggL4eYvP6hy2AIaSerj234JJsieE4Op4vjbbYbXv/Uu8xN+4cuzmSS+Rhs5vkW1vgb42+cbG/Advw1puPF+q2F8YXHu5L7Iyg57k3xZz9WO3zs7c20Q5baXycQPDaQwww0cOlwMGnkkXf59reOx8S29k5wxPCwGfwZHoPNot9Fkgk0KdSWXc/HkgeXzA8uM88lodVPFjUSz3a7OeIch9XD00MQ51J5hub4geGyuDb0SMyQkyD3JQvFz4n6vN8JzpTNJQeb4Bl+od/cr4+po9HF+LsP8AcPiGUod/Uc2nqMpCk9XxPwSS+6YdpL4YJxnmerO9vwXjxfSeQzuXU+clKLwT1nzk+LvLfNVspz55lOU6d8Q5o8dx1MuUXTOLiOSjaMBt/wBMQHE58MnHZc+EsNnZcB/f6tuSycieKWbIybw0PEl1GMkmlmX4DLxJ6ul8bv7jLrhtKTz1OcT9WeYv3EDp8L4gAaxdQbDCjfu0jthPF/8A5fHcl2Lqr+7ch/dtGGbutIISj5Pua5GVXlW+Vy092nu/S2a+y1m0knCD+bzQ3sNIGnoK4wMD99shBX3rNgj+gTW4Pg9HVyXNDnd1br9XB9SjuVe5lyRYGXJwTQB8qeC+r9bP+IFTrcqvK2jhGLjxfAWEqClGMWI33Sp9WtLnmg1uq0uU93LrGNb6lAZqa8OP+UQPqxMLlfu+y4eJHr1YnMAQMHruzfixRz79SxuX9z+oIATosFonqPX0l29rGuRcp2sAz+2wXmfLNu6qLpS4BvMSfjG/72mAwYB0Fl8JsifWfrSCdQQI6Eacf8XD1J6s/GXTStzsZ7khF/NyFHs25va89k0QXlQQgTvbhvnPuG0vhJ1xk87gs+r8RhheaNt624bCy6rYRtnjzbfCh5tOmhvjb8Mb8+Pu88Wt8EaQ53finqvF5+45X5A3i49Xx/EmXxrbbLxC+IH6h5ht8bEGH1CG4Ww6SeBnp9xptZDhadwj/wARO8X1bG/ZsYmeGGN8CJB4by7kPDi+7POQ9wnI5gPFj33cjK7D5niT64jl8i8wmXwMMK2wpJPqAlx7PZOqEnMon1JTJps8fqTObxjDiHb4TOqbq+Hjq4/mtthhYYb+Z+pPFmdycx1fG2k9QncPOQ/3V9U0NvogpxfCc5TfikPVlJDtapNmh66uRIZ1JfA44pabP2208lJ4Z6EuKKXJ7l6lzKfiXV7znzKcGfFXxxHU3VdPuer46USeJPhLcXSO6RWjm/6cmgOcuVN3PI6EHF/Nvgvfm9VhxEklyNe1YeLsniL4y/AYZ627vgfdJhxDzl8ei6a7Et0H+Y0cDxM66O4Q9xeZT7sQSv3dW7cbf/4Gnm6oktuH7nA6fudxD/NtDGPEGzbsDc2b/wAuLS9tP7h9yviHm092lrd2Rtdozp5Hwd3VzoTJwDjnlxxKzwI5M6ZC59DmwQbq3TBDAwPB1HkyCwJDYHLEeTeTwuTNhr1Ig5uU4sc4ujSwTchcsWjzcP8A5sOAyu6UGwyls3mAPFQp62xHmfymWR7u2OxFt4t04jEXuIiXiDysnMY7Yh+rMtFn5sZ3rdXFwdQMHHzYM8XK9Dtk/Eefa6HqYlECxowOo3PhOVCcp2tu1hO+nyynXfayjiA+mL89AN2RdYVBwt3xcWXxh5JL1eWah4bigezfucff3fRL6seMRmtz+oRupAZvkjqCvhAZR8URp9EdlTsz934YWPu5uMpOJ4ccS85JG593yQ2wvccOYg20nFjQwjfu683wNDDb6hvgcvFzYVxY35fxfhzGxNmnfE75obfFrkO3wMZ4p3uG19M101lyX4jCI+0PEQWJDMDnz6tNq3n1JrOG5t1OdsflkRgjUaFjp79WZCSVuM5KcLJ4dPUPa/iM6P8AEgninC+U/q81+7Cyh/uNvgYgW2zISMuLiB3QmSaT1JvUk9SSaSZwycw5HG+P1Pan4dMn9yY3fNc/qGHm3Ws4jxZ7tp8jscdUoclP3JfAwM68Um3xxmk901vh6mTL5eSCk2boh66s/qCMmXx6LrEyXP1OxPuHzKJ8yJ8S4ljtXWUpS8Sdl6oq+k93aOq/S+OyfD9y4JSpDYOd/wBQkYH3yj6ZWa8R8/cb9W8/V0J+m2mEtZNJ7ocSSaSZ11El+Cer8Ru2/VD4b53OKyJnMN8oOrLjgP02N0vuxewjqaiynP3cuwPcEQPsgScn3D2h+40BrSAe9sDf90JwEubpGnZtp7tOqW/Lju47tPZcmY2F0SM3Ej2DPux2F/d1Y/zY48+7FPBLO8T2D/ucD/Zf+XV3g3cSFk2HniGGG7i+SW+l/cvgJ7CfB01B/wA2u+9NhbRfQmMHoVpbyC94Wu9vNkEAkF/EXqk7WIZs/DZe51kZVyRYCdXrIs8AdrawH/0X3MT7Cwa2dmUmwc0OeJaCTOJYB3cDztj5lX1Sy890Hqgq2Ry4N7WZrBkse2Z+I8xkMMLSV49m+q80WbDgPNkzxchOwl4XOvbP60GFzy3MAs4Oqib2OcvFcv2sNqAe7mifXzKMsDl92xvQDw0bj+ciDHPckkLHKMQ6XFl8YeiRk2dTqLxxG9x3RfRWYeNLns/q9lP9/wBXCv6phwteeEWxn+xDQBPZDtdEM9Q2liVkh8XLxJknnL8BtlnUm8xqGxXFlkdRKNzDW3xsI0MNtyQiWer4yxvw4ufub8Bu18cMmXwNz7hvnWHbCTL4HaGk9WN+WrSn7Qr95GAIyJ9PMDx59Mvkk6xtO7i70idyPqFQPZJd/ZIjzTCk43P3jcnLGESDf02Ud37pDLyF4+744YU/UP8AUnkthhiDsMySbei5OoEkmXBk8yXfitOduE3dnNvL5z+7iwazmnnq83x/MOnNzCW/c0D1PU9Wr4Hbredhhh8ncP3Lb47gZMNvjLq/F5pjhyuF8JfAz9Sdx9RfGG7HcpcTlLM92xKnahg8Qkt/Upyn4lDK2oDL/dJjMVPh8i4o/d1MvWHmWxDUfUed/wBSCLSw/oyEWYEuKepMTqd2x3OOWs4yZeMjxpRNIW+5y+H6pJOL8zI0vnLzKh1OZZ4hvkQj3bt08Rx0/wC4PVdF/dHZ/btg0P3cdwSyLT9wyCueUtlylzZc83eDO2c5C5VvuWy+Je2kkOcCePItHJxOBz+tuM55iIT9N5JtKi0Refuzpn8zOu37keb+7btf3DvmHbnxLxLn7h9xxCnmHnmH1I2OUN9bFpIdoXPo+3bLrScJhcISG4ueP9yUx8JH+rF0cYvnEkdBo3Fj6A6JV7doII14gM2cHMud3Dx3KvcBu3jU/a8SxV9WKcQgcRcaTBAGq4AnefHr/hZs/wDrM/qAJvjRgHNNMHqCZYQftdvMJvMqlt+7aNFzW7uXUpGHMMmOXl4lfjdxB6sjjqTXW97MwZMr6ri6g+yXAsnAHtYh9CPc8J1Ih7mCCjC6n87w5m3V2drLQZYtfWOIz0mKY6HgL9APR0SXPfcIte4eebZyM2tSFEG4sb5fReQvYQMWdzO4HTGzesvcTHJszuNxhsnoiyUfec3GtsC6PsO3+q5uLG6hv5nukPqd9Sg28dX4awsON6MMMPFFl+HNFtsQ1uQ2trl8d3zljZfBnm/E0t93w3E54uS+yGO92G+BL4Pc5ZeOaNvnLG/IUPttyh9r+7n3MY4/fm3HaHB/aguQ2Sf5uYJ/BcSX8S2BJK5Jy8TKs3ZuB0uMh7vMVocQ7xknHEn93iGB7tGc8Q4ZW2xBSW3jmssMuLiMkknmxCSTOZPV/uGOz/q3SSesbneb5S8yM3TT3s3xowpLebm59XZPUSbJQ13LxD4lKW+4d/d8FhPuJLrhpkyi+Esbqxvhp6vjNL39x/1Jfgp40dysO5Q0XMubmXOealz+pbM3mcM5f7lcXN8J5J6iul8PpC2wbt/NIyrOX/qhuD0DpICXieoYnXp6tVcf0RJYtqTzJk+oCaSZCSini+OMsL/ANtPu3jmZtLC0ebzZxmW2cUXwUPuFkOnIojDDzxDfk+lq+P1fMwsfccQ2vqI4t4t3i0R1bG2ufVj0sTeD9oD3yKG/3A78B2cnV4OJxmeSsDqfhwZHlc+b5BbIIAgOpUsfuR8wByxHTOdz1YrlAdOObn6sDgse5pByFZuyT+n94A4LSAKeqoAlhJzY5vhYbYu4ecbEeZFzSyjkhzdF2R20zi8yQgbYeJu/1a3o8sAZ4jDCddZcbSDidR8Z4pZqyNOLs+HlWH6MHu4pHUOvM1c0YF/k33MRyXlO1JVm+C7rTdxh/SbTev7W1edtYbZLLnNhUIO37nixtTiFRvN3Y3w8wJejmX5L6rbYs8LQ62Q8XPr/AEgdcyewby1xro9R8u/0WPCPjeS3/RfGlxJfiDbkZvk+ree7YW/Vvph5hhvNjJfG3JzbfcNc+I9ofu5IYctb/BjfGtt+Bx5t45t9E3wnqt2tzzGmtYditLGO780sYzeYmDJnm+Q933LDt7uuN8WXhWjOZgwdm9nJeJH1Gp9pcy0e5M8VkkmXcwjh9QnHu7i7y+iF8D1eQnkyV8+LfUILwNY3wPMMe1ts8MnFvzQM7kkupOebneZNgJDDLht0t/xPu+Vkudxkmn6vl4v2j3C+aaOtPVbEG8XZxD6tlxcIgee5gpBF8z6njjb+af3NDfGBzN9F8JfCbfB8k/ruwOJMvk7lxJz7lLInFz9Q0U5Z/Mbtsfc+ZyC9PV3yXRLepeYdKk9/xXK+FZcJdU+YvEeV/wBUBETR7jOkReE5ZGI9lwF/+bfk4rQbW7IVoQmeO7/AHqb8vHuF6uuuLjL4zHiN83w3x5oYa59XHu1t16hY5cSHcJCx7h934Jc2cUQtWPu+Brbs/VrEMUod4/ca7vfG5dLNBx/uMOnaHIAzI6+xKEcXy9n3EAwGHCEZnxcGTPbZb6Xfd85tnEG9QMkFrwWP3a2EQTZVg268t+rSV6vqvp4vrumQAGceS/q1Tq4Hg/f3B4vrsBxfI2zCWEtC6Twj1jehsd5tmtpm7KzIbCZdx22SbRSEOo4XV3O/B5bEhGH9zvPjxLremTLxGGBxb1FAG5D4e1v0mD3LmOrRlvbcC0MCb/sK4uZNTle1sIdnJDN4COJ6elh8o9FmdX4aw3DYWWw2yCHj7s92RxC7aoH3cWXwg9wZPHq4bfxzaGZs6+mX1LvGl4rZDjSQ0R+rIB9vc4R3w7BA9ZLs2lkl+KHmF6kJvnouoV/RDDDDt8BfHdyW8bc2lMND/UQ5LfJxQ3zjfGt+BDH0zfDkbYyRgR6oYdvwN8Rfn4p+izpZ9Wo93x9xZDSV714gPJ6pVMeG8M4dGxg/mwE+wyyHr9TrpJJckin05xtE/thOB4hnRFkl5tkw+occQ5vkU6gzPMNbQOsfaMeL4Cfq9VwMIcQ54sJ931JcHHcnGz1DjnxSeS+fqcmurb5Stfce1uQkuW7G+ZNu98+yHnI+ofUPMuOYc4sWpxDxeJJBOZPcmX809bfBfHmeabnLL4k8MMwJDp5ki+Wk+ZSh4iOGW/uW8RLknOXPPcnrPm4u5NxQ2FoW9lxW+K7FdL4WclFxJSdY5YiP/F/1biYkz4kj/wCZ4hWInJeIx8+oXF6em0sXi1I5IXjuwwuDsdXwXxt8pN+Ceo3dh1sxkfMRPXFt+GcQ1sVtFx6h0umRhlzm5Lk91Jp7hjKwks92Vlt3JR9S4a8F7h/dqAdeHLmEHVaaDf8AcnUvBzNx4AOJ+icII31oDLnKg6JHbbL7lpcoiCD1ASgXhL7p/crCc3FKp9Wc2/dp3e6w7uXq/tsYB0N6+2Up8bwfojTmEt8DWDJS1oMlURvN4SxO517mlvHijrYRFfFs4WyKQmQC+7u3f7LmiyLdKz6swkJwLRMJRzz7lSkqPg5Vv0ED3dc3mesr2+ri6bx4lfvkD6T1zVynawUA0D5meC9YIxxVv19RfOFljfOtxZ9zalv8WFu8XSwkrWJG+4xsvjBeZKfdPF1fxRO/7EY4y+q79hOv9yeYkmc9XBEfS0aOnnxdEe8Z0cQfu23i4y/J9SGxJG/AZY+1v3DzEH3fGRxWXNvMLltbkWsOUN3fB1XJDDfONyW35bYl8aR/SHem+R90XwdX+Lb4S6vlBMbk6f8AlcvUwmncMDJjWEfcCZygGHfi29gwE4hncnMkgyHDLw3f+F/SRJc31C6LPuc+ryR53xfhyczp5loY5Q+Ib5JqGcyScyTxT1xDx6niTxncM/VHbfDNcM05n3fGw2TKgS+dKxvlax33DkofupDkZ4bd4p5Ie5MPq/mu+rMmKmczDszJlHVPVmkdyH90+Ti4MO5S5lLz5LY58SosocPmVxYs+Zz4nKXH6h2XG2Mtr0qPd5IKh47sxPCyIzPuOo6of0v+sTjqHjPkScehILTFwRlf9vCWtlay226IZRMnhponriS6hvlL8E2OGEKTbLSz7bzzbzDtp7vnCtvx3jq3wQwws/Vwdxyj2Y1aQzzfCWWSB3hKDp+tuCXE+11x1D/lJYftn+m8Y/Jmzn0lpdAKDMDiQ6v+5+1thJHg4uW6ltpcubugWAgumCfa4bSeO4gtGSus7to5cllch7svHNGqARXALl4/+cqa7VXYUgXTig22bj1cKDWBksLi5bAzb7rA7kWzKSmjuOLlgtu5HvJZkcg9268WXvoZxd25l4sy5yIzloMn9u0VJnfOZW4EzoPc8c52TM8EVIPj0/c6j9eHov5IJ2sfBL5Zp/EMfRKj17O2QZMkb80svkbiyxtYfu3IbvtsJK19woGZbp1cWXxg+I04srbxcUzvFsPF9W2XQl4e5DUkxFGQ19OEnMj9+yQOIJf4kPi9MiU8lrbzb5j9rl92/cPP1Dz3CbfzfHVYe7z3baw22+4aGi6o6vjK5v8ADmVra7GeL5A7hL46YdoyLS/xjfpbxYe78A5mf87JOfceHndOph7heFvtulZ7TG6Fxs+g0leJ1ZJckym0X7L0QSIxMLki7tuQsOTqsb4Flt8jEG+P4nPPdUCEklDjqGPE3bbeZ7vhCb4z+5KT1fB1Db5i2XJ4ebT3PM+N9RDpDxLY8QxfHTviHXi+Hkks/u+Hi+UpM9UkmVgzSYtJnFmXy+S8RKVmeP7h/uekS5nkubXu4uy5nLqVuzl4Wcj3RcodUe5nkWhsr0ukdRQ5X/WkbPgbRhOE6nXBiRbk/n//ABhdbv3Ck729xE2ypBkyWQ6RRJZXd8JJfhhCO4dlyQf3JWXz2lsvGkOznmH+o6hhvga1IYc7lse1p5kkDxJ83uS2c5PRy2sGqwNT8MGik/8AM79gU/0Xi6xZMSAVpyuIGIw4Tg4fF0XYNhW2ExGf3dS52y3xLmDYLKeFvRDMKLLHMrLc3Fw8eIzgKd0JigbnOq1Zeq+Y9IYp4PUG3oupcN8zzPUEuFGbL7YjdZEzLhK3YgCO463qt3kj4g/qPE83S7f8SL7nPskd5lsI3A8wD7tHg5nt9thoOsoXD230AB7l4HVqFUNXpP8AyLOiXP8A4Jh2PKeZUa+FCDBvB8K/9oqDpBTB5JW8WPkv4sGZjfmkkkMPMll54hdjHUq31bfqxrfuho7hHuy+E55kdXk8XBD44tzrZHj+553bGtLF5Ga0YLGP9zxgvaax/pLT3fgd34Af3Dkh4k2ShhTqF3u8O2j52NhIfc/V8ZfxW4xaxcw0Q3xt8F8YXGSXMX+EYS+CP6Q7fA3wQ3d/ieS8Ul+AnDnw3JuVdooDD1LwbQ0bVHZAo07h1DIvEsk+pJVwyCc4+4dE2j4jTfF4tpC3CMcLxIePM76h8wZz3Jl8DDHCGepJLg6mJJDxJM8QTlnknMnvi+ZNPJfCZPJfA4vkvkfD1fgvURySEiVzlHqWPMO/u+E2r9LxN+HJPDSP8TJPU/dNZpOR46oXwbvPUueZTos5mu7LJc0VVyV2Ku4MlLJS5+79XwnF8M9TGvuel+p8b/xv/GlTk7/rj0CxGYXpcO8239zg7PAzDjwlvV7pcWacln1dSbw3BpG+OIXeYdofF4kofd84TxfKbS3uT1a2DJzxZYt+HTfAvu0y3L2W+7a24htyBB8tfRzaICKwBQZaJppP/MAXtdkkG3gcJi061af1H/xfi1vbA8JkHUp+79xLbP2uXiT02t1MWskTmg2P9wQeiMVh5vZBQ2VDLmhrcu91Vu3gLHnJVgSpQ2ON5LqNV7WDbnsAvjIf1TxPgpP4up23cWW62ruVll9yvnq6woq0aDi6bDiix4dsNd7WM+9mV5ostHC7j22yAd2aXux0PMiXD23VLxe4aougLxLQa0b4nMFyX/G4HG4kLW+DzEuoz5Ij4A9F+OHfn9WH8yrpnPUxV/gS5tsLLObWGFjqHjierKFOm25OrFx4vlB8SjiyvZUwdx9weC+mYeNJPrSa4UgMzybGHBv58SAT2jc7ij934NuPNj9RyV2QvRIMj5mOO659Qvd74dbfUNtlt8c3m3nm2GG/3EtTqHjlobSt/qFtu75Ti/Jvk/dt8edGFPMPu8w2/VxtnrKHb/CZtxfpps3m+cEaNTnEdoNjuR5ZV3H+0KYxnTNt/n2ANIq6kkhR4mWLbhdPcOnDxD+rLxCG2PDZcnULph5u4c83J3stcvjXzD90aNPf7gMiEyziEkM5vVPZdJOc26vlKe6lnGVl8D1Pd/jFIYd/cqDL91+4ceIXV8dkiWPWXmS+if8AV8DtMNIzTPDAzifRIjz5hjWF/MuZ+JeZe4mD3hH3O1LGp83US52WE54yj6nlSspNNjh5knqf3ebpuB/c8yjw4ssR8L/rwaLiMqzuY7w/4fHggnH/AN+ZsDEfNtVn+rdj1GnEmSaQUMN8pPstyMvjCz1ZfD1W/cO0OVw2czJfl03cMdSDyf3avR/sukux0/u1mYuK8H+4VuZyeExsOg4noqLof1ccHOuNut3J57uDxbnck8Svdy2F8bLRtbr3TiVaCyuUEcwZ3ZS4c2kpi7PCyOJ2Ve60vCWR1ewtEW34ywNlXBKDp8p4yodRqryw2+mD+qfAc80SoPcuLi4bkLLebieZvK5KXFHMeZYNt+ZV1YBhcPUObjxGftjdHmDRKvcpYSlswX1eRlgIPMyXD2t0/HWebSvMjrLK0hnP0zAl3n2u/gHB7tQPffX8e5oR3ruKrq2sLzbvdwv3fjh3/wCLDPp1Y5ceSwZir5iWN+GEkxkYFvuH0w8c3djfE36hGOem+UPiMOKt/Eb3qEcWPi+v+rrub+FgWPC45D4HFi0KdHET934Iz7sTmFvNhtPbOSJTmSwvgYYQQHzb9w2l/N+74ywuYfMMwpCNckuOa583cTtDbZ6vwP1F84WJfHmH3DX6iIO+bY/3fHUN+bRxa+7eObbb5DRyNl7e3FlOF1M/OTnVrwvUXvbJoa+bRwkNBn1cSZlmlnEk3dNwXT1aksZ9XohepfD1JsQ/Ul8+vq5LW82jbxzy2kPMPMa8s7JZxDm8kmSSYhhJHHS4PFytwvgeanw9XwjdIdrRm+POFvFrMtvu/Ckof6hod4a7K919+KHxOP1JY3xpJDzNJHVNhJcZjeObNCIDyw8lO07Zlkrpajtt32T4JQ8ynLSXiWk5z0yVwZcSjqnqO/4l2eplhv3dD9XS/d0K8yfiO7o7f/4BmFwPmVanUCcN0x3h6s0BeHx/8p+jHdxVUejDxElhJkNIyp3aX4OWRS0yccSJ90m15pPV2WFtgkGT934aey5Thp7DboQaZx/cMQwbio4haiOTNyAk++DZpif/ALWyOs+xGIOOI/kgBfIZKTuU2WUy8S+pfcqSt+2XJaL7XxhiDm64gtCmIhbI7vNKzUfXZ853cvNhyltxlhavFpOB4H/725Tkap7tnK+I6b4Dk2+Fyh5mXHdisNxuzWRcSdpclhj7o5bl2wCwA8xhYQXPMrox5rwE6y8EvNkbavB4hzhMOy5ANyUw9t0NH+7zh20bqEK54f8AQsPDepZtHDgv49DP3/UFHqkN5nNvgcbYeYeeL8kPf+oJOeP+Z4LiYq5IbeawsrPq+MsbbbUt9w8d30yXyPgtHcIyXw89wvV4mL1G9JR1jC+Js62UHOP3dsMxwo0P7S4k75WOfbb47JEoeKQebTer7sPRBnFvOSufcWjbC3u5ObUYdIv1bxF+GsMQ+6OKHZtawvnVx7rGOtsn5PF8ixlG5sOEPmhvw33d3+dxMmdPn1cqQuwDZ8wD9ynDaZj3bi5EKP8AXbpgfUv0kTxJJI9zBz/FrVzJcUZ2HeIbeSTni/BRzfG5C+YfuR/NJ7h6KoSQSSE8ceZ7yznmeKTYZumxmpJkbT3fPnS/Lfd8ePUIdMt/cMpXzhQpxDbHOIc5JJH+7xzTZll8T5TLjObxzIfqTjIg4fzZkdXwsZ+Id5lxK4ss4lDQpznjR2U7Z3BKt04nuTmmwaxt43vzHSfC6Xhdkpn/APgm4XEJ0TtQnJjkgEanm6rip9EuubDuEMv1PEnudSZEG/D93zvu+Eniuy+UvjiczuwNt1JWVyczM+TsGaWuc5MkIg5fK8SZcjP6r7AZDtgPFh3GLC+dJGdbKe2WgpZZZfd6WVvvi4J1fAXytAebuDGWHNpL7lRtgkt5gW5+bdsvFu2fKbbdxBaMaKIfo/8AvGhSOq+WFAF3L3dwZc1udTzBPBZGyBu3Zze9vekfNKS+7pHi3iLzXOGXVpEXqIMJCLPQPKdXiOrB/c2R3K96f83QBHAKYz2eXPRgd3vdoyWPnow/H0WIU1q/8sOeMeO5F+H9vF0AAGB0F/hFLee4cebXxa345Y6nlxY2e7DxajgtvnCSy592Fk8W8w+beLfvm/TPN+Aj92PNw9M3whvFfRccL4/qDpessPS8Hb4UuEQ/d3/rG5rbwSFfFE/fmRHWSgoVt8IfBK8Eme752TxcnMP3sPFxk3PqiwkrWG5OpcfdNvOXwNwnNl8jfONlO34YXN8dW0dEY47IR80Q3yMN/n0XCbmEZ3zE8lzDHcaXXtogyMnj+5thsRTJCriBu3BH9JPd5qs5t5JDNjzSGNZbY2pDtrSw88S+4dvhh4vRJOyccTzcXEtJzTyfu+FrKZcuGiTi+Gm/IZxvgU6lxsoZXXJfGFbdS5nH9ybZ/U3ji+DqzjYzJ4Z7vhnqul44k5yPHWs8l8nEnO5eZyh8+rJDKXNTlKWk5S2Wzoe3w93iu1LYdJcMlopVP/8ACPGPEZ+3vBzOB9QPgOf7XieE7G9ja9UD6t39W/q49JDLMk2yLk5teL4L40vw4k2STigeyF9k9hIFB3vEKDXL3jiCaEnJkin10PExFbnPazg4HBxhMAA8BFnVl3CeIPV5MiOF+Gk8OJV7ZZaD3OWtLKb1Jj2s+ltBfK8cXcKDbqwOO5HuX7lyTLYFlJF3gjVz62rfReOP9qZ0bcIH/wBxJJ0arBrlHXUd0dY3njLN7nqDiOoXRLDi4dbhtN5uwJl7pPiWhzRbNrxefLB1f2Rwlw2fA6KhAxZH3PfM8JNHo/3cgBGIZc/qZvF4nuRrZXoLp2yYDg9+iUcK6ng+4/OPVx/LYrA4uq/XouXcjvZiizmOb/AN8a35pvKQPcjP2WEkbfgklY+5Ght924fVpGRz3HJfI8La9cWn6kvjOMlWTa9kX7j6FycF/wDmueObm8jcUuPTG6Z/y3amnst49XiFIHnuRvE8PqNGG0vjBOp+tovnYeY4x9obbi5LebSy1Q3dqMO0KQ1sMJN8dX4ZEll+PN8ddWwzxceGERyvjW0rc4i/z4Uc+LijAcXmAbM5h4teFgX1JQbNqah6Hn1M4kklydRlFsRj/wApIM2hOZ6oieKK59XJE+R4h+4dpZH1MIWcQkm1b/mdzZPNDzfgmx3eL44pJtqfnreeL4WMO8kudlDb5qPV8DltJdzZfDZzZDmer4eJGnuGye2c1zqF2ouQ90Kctkicx3PeIZz9zdnxzPmU7CVOTHUM9y83iHq4N7ttmy8lPSerhDqL/wDwxX4yJKqTuOy0YiP9WsA2+B/87N+HCNp5tfNtCnFuc2nEh+rDuShmEGAl+o2+OfdzfAvgUjj1fV6eX7IIkn7Rji+wdwmcH7i4h601s+j9BkJnbRQCOgvZEAy/UOYFhfiodtycUrQXBL6pclxcmWsy5KaDYL4W2hdQXV4pW6d2H1Quc3BeiV2eWitIvV1AWD4vfZm5QyWPF7GeOvVocl4ys5o5g813Pcdcxs6+Hvq2XmLq0YfMvHEsOKG9RxWjc+XmfNl3eSOct+7ixQYyWBzKvLKEs8X9MA1MQYNYh0PmWhzwlcU8JMoDHy/iFu4mXRiWWB9fUYQmcdr2+77vww9SnJIy/SV6kdv7snu+BtYb417vxbmdeYHqxLPdg2N+OEl+kljH7hhzq2K8yXxsI4h8pceG+UN9Fr3eD/mPOsg9Xv1dAM/yJG5vHpvI15jND3F12JY2u93LhjHgs4sTnIW8UPuSSy/BfOkIyRqOVu380MNIWY3wfu2eerXzbfA8c3H1FrcXN+OcSX1TdQzzfPRbBPNw9WiA+b5G0ttv82U7e/V239N52wjyEg+mz4W08ydoLXf64NDBDswJJLQDEAb7uMuKCTmT1cJlwzuyF+A52w7fG5QOzfHiwhJ5kntLHo4pj2z1fikdT3fDNwL5TaTb8u7Suup+ZQ+ZcR7KL8Njik0k4nc2+DmnfN4vh/4pMmZMf3JvFyL4zeZcynsp3ibg7lPzLmXMpcStD7Jz4uCXE6Ht8bzT1EUPmGursfuWn818Xm5wv/8AEKIHAnDLGX3g6jGijn7LTBI5PB/84dV2htv3cvdRnm36h3BUJy8Yz6QpckHud9N5SyNv/dGRzz4tzbfWXCf7IzNn2SDQv0XnG9VWM8IM6juFxH6pDzZ9QQQWB6jPV+KzM+7W6lYLJmlsrSZcJUWEGUuWuUcwXiDmUC2l8tvFSpcLg+qVu2HPMfqnW6AIgFYlyTjnf5lL0K9eA9EOPq5Lrq+CLS4KdL93bOF4rMyvEc7tVl2Xi8BQc2A2Oeo62bcolrjlwZf0Ri5AcO7lcBidy8zXllxAr6jDrizNSEHV6LDXz1PRR0SdUD8JRg45ztgWicTefuXLgG9PG/8AtOZYYBgH1aerT1fiHP3a+rPEHOyfViw6f92J3CfFq16szu42/TfJ3fBfu+ebPu+kicz9lZN8thZM+Bt5yIMrRzfIwlhGxvhDejmzvqyJOSI4NvolFQSb5Jnhy4sR9LTDP+7kwJ+7uOOFvi4oMaSIZIPV9G2J5vg4YUtei08ww3dqQ26X6v4vkrqH7h2bWHYK/SG/LPNlnu5krW0C+ePq/aHw3D1Ifqe8eb41hfcPqhv8uJNGRacSo/ti2G8pdPMzjG5jGOZ8GMzf5k/McT+Ekkro3GNx/wAQiaOkGRSc1nFlO9XwN8c2+5biGjdpZdPMOYQn1JJpzYs2c8wYwvl7oObs5rzHJbMn1fD72aS+HfEcObT33fA3iXOQ4ylDCea0lmsbZcU8T11Avh4n9U/d+P7hpMX/APLhTPu7snuWyPEpyRlpt4qLmeMsnIGfMp5OGhU55t5viKOi5HmfMz3Pj9X/APjdtMBthvoOrQDTOn1cizPhiDgR6tadrdKHOS7Y9h/BMeUD3r7yfxj728Lf8Sbnl0niHYOFn+rPwZO93vb0Yz1/qF1FzwROUtugubm5P/eIgPEHog/myIfUeUF+ShyydDLLWN4lpZZi6ZdllrGw9Xwtt8BWSydMueJVrtgX23jLtjlg+rSnf9XUZYF7u4+8gt/ugl+iyL0vSf8AvD3Rnq/A7z4uj6l6oeK6sCwNwJtgNo9y2i3HqLAcy6w3ql1cZZcFXXBB9kdLB9s/M3l4sC5wiAizUmFq9BGFdfR6tYcWJCPhw2DoG6OyRKnHXPsgBYSfefR6lVqzfj9Th4k9d3SL4wsJ4SPeWeLiwZBnTiR/dja9WN+OtiXzzIJzIPqV+53eS2LPd+4uKQf3ItVvFuckN9bJa+Yi+NsIffF+m+HkyFuPcvqgfAxnBfX/AKsx4/q8fKCKQeF+yx/HqCOJSyHf3fOtC20hJ+snF8aShFy45DDxfzbkQb4xrc5h0rUIRo4tjrbn7rW0vzSRscyStyG+BuzmBv0v13aI5Yw3wLvcodty0v8AHgjRk/8A4WU+riDGnUitlWkflAP3KxGz72h6H+Jl0kZPdqtG0lNmbCVJzSb4ubJMcpcj6t44hi52nfUQm3TmXa1mSEOMhJvi7kk+56rxbjDN8IXmwsKz6kp7vxdE558zy2xy5os+6UPiUMMNiX4m+bbvkkpPU93w/qkvmSQ6jp/xPHfE8k74o62fifGT5leJuo7nTklPj9Q8WhKXEvEuJyT3J6qHd5Nx7rbwnhnyU7XW/wD8ceJ8Q7lUXvx5u8LRX9XTh/1/85aNg72xcH9W5Oa/13qgCsWL39sh6Sfc+Eux5uQgOh5lXR/UP08epRzzeyP4vQIjsg3ia/qw7teiXzZ9FZHikqMIN5s5swodwX5rD7lXu8y0FLS5KTcl44l90m92X4LxxfAWXK3ASpW+rgoWyLjp7eYNYN+7Z4q3fq2iPFfmtpjcWqymbOI+/uzc4ibDoLgvkbHBksjfOBYC7cDzYDrP2WlLd8UW8ZDm1dtnP7sA4hC5NuuCPZ7jkMGz3PjmW2Bc5EU8rZMdfU47l09WuGBATIBZ5ZzgszfU6jQ9T6hul59r23tabcdSbY3zjeZD1f4kF2wn06tSfX93+LWub5N8yDNVnm+ri/Vn1ZxTzZYZYsc2Hm2GHSgbG/AQLXzceG+Qbj22OSZ9Rp1kadZPsX0JDRSFzb7LDu31AcRv7Qj90Q2WNCw0huCfpY+6FuPUYgY4c2/q47uYYYaSTztviHa33CM2tFyWtt/gyeO5uJLE6uPV8kba2jGyHcBe741t+620v8SCY8kpx08lsh/cB3Bu5D9pR04tEN5Lq2w7k6Ti2OBOBIY9SSJ1O77Nc6Q3nxQMtgENNk9xJdQ3nYeYb5OO4a37pyYT9JMYaWEnFJTdMbXbDDzfgfN+SQz+b511LbYYlpKXHcPqGO7S/LfUPuksC4+5rJ7vgdppJ47IdM8R1fCZbVS4lk0PslzKfMpcz5ypy4njPxGSxyXMqiOJ1iHhl4XH+c+rpHJeL/8AxQOwfuf/AJixsW9ZzMFAmI8GfpWo8oPOgoHc+guC72xMiPsyHRsxZoPAdXFa2qEmeSdOYfUjxl7OYfU/riHzcvBInMHrYT6hsHq3OrzWHiyzbMjY+r91uQb8kyXu+DmyZaWWXf1L6tm/BclfFl8BGUs6eZXcsnJXRf3U++g1gFAFvbcBcDjunzsfUW7McDYp5QeBSOIlvgaxiu2UHuc8Sy4Gw1u9mXu25j3LvBLHcHu8x3attgWQe2yIDBkA1J28QHXuebRw6sk8IgLd+izY/TI9rp16Sd+W6xxOh4DywZhOF/rdGI33sCAAMB4IfcQw2w8XD4svj+YU6tR7cWp3aerhvwdI16uY5nvLCTidC52/xNAW7Se44gbdJEnbdvw8WNkj9XTCjcwk83PuNv3fhqdY2888fd8oe70U8HUw5MjTovNNjBuTyWhgMC6l8M8dOL5HIssb42H3IMxiVz6t5hBxHHmPSG3bUiDzFJY+ocp080Ha3LSa1hv8GScXf3dFl/u77vjSMktg7eYUseb4HLbfHiI4tL81lMx8xKWnbHNcHyQce0g9WPMbOOLcBdBNjMebJaJzOR8z97OOJLuukWTjyVHJjeP3DGFl+O5DfC8Qlr7vw6Q4h7kkGNnbM+pl2/A6kwvlZpL8EE58Qy+Rx2OXPEN3LmGURDbDfl0w3RcpH6pL6mxy/wCLOKaZJNJOOpMuGjiWfu4p8zvsvB7lzPZe5Sn5q+JcytpcS4nxfB3PReJeK6d3COLZFzHV/wBag8gno/2Scekc7y/VuYH+bRGvezu4/i+vS/8AfC7X+Rn8u26NnfN5JirCfE74t+YvVzcR/PUG8EvqDzBvBDC8QBbVX9FAQuuoKDbli+A1kPV+GA2S3wu0HEyzLLjePJd7tvx277vkL42VvuXi4qNfNl1ZFpMNhnVzQ92zrbMB1csXmB1DXbE8gcHhDxaRgyDmTGe+KOtgOLxsu0E1wtwtprtrUu23wW2XPeGyDSwzjm4ohsA1sl4sWpc3gLBJyPMA+7V+p5jzaSdfR6kyrswOcQOzvq6y5Q8sjJDOTyy1y9w20NsMNvi/0jjkk2yb4Fh92m8VrLxfHa59Vh6sPV9LGPYsM4nhI+crL89YXOeI8G4ZiczITieXEEvxSSz3IeJEht47t5tLn3deb8TR2G4zu+EGFLieO4MgTkiHBt9VoYf3N9JcVyPuXa16Zjko5bL5zmtNxt445h/3OJnc66lElj7hyMjEc6B2O7mIrdg+6/V86+qy33F5ra437v8AAll8PE8XDQjCMlrDZ92jpjlzaPA3xrbCX823PqG+WtzuPih5nuHnOkuYjgaWFPgeo0EYy63zIppMtHT1bupkiyPHktR28kbYaHqUG9Xzx1fzbbeNLuhvxnECRiZiZdadr8Dqer7vifL3fgm/uR2/BeGW1heiVNhthtvyG0vjPM7PXM90zxdRSV+oBIJTorOZSukpXBm5s0/VHkrDifipy2WP7oyfNPnnkka/3LxJr4utOMOu7/psnEb+5HnH9yXjSfU6xHRPaH8odPB3nMjjP7ycLa3JXR+5juv7nPcx52fwSvNybsEySe7n3O01t+4vBbcZUXq98Z4hHqHNtSN6L33uvXe6AQMHEQEcse45vnSeZF44lDuQfuVfK7BdS0tYS71N+Ky3Y+75DzebglnqXJ4OKIWrglt2oF5oR21eblyKc+04NGZQl+r7ZKFfV9w1sC811x7me4Owzxbk9nqClsvNWgg3Gnmd7Z14ori2U9KLDFqyJcNep8jqI0ri+5YbIuPNifdvgWXO7JBpf6tSas7EcX32Ezf1IyXcfD9Szgc/lHLuhD2v2tNvgeKDxb4huV2TzfJ9W/zL3Jl89KOr8EGfSz3ZZ6sljfmOQlIMlcpj6SJ3fjhJxZI7xcl/NuQ0Pu/IXriETb4fuS30weri5NIRwFBTcMkvJeUD03Vafc6xvyGyY8Tov2/1YuCR0SfUk8Owww5csMNtv8xBt2+OMvjYkhhMvjaXibb9X44STNlrGUX7rWGnvR6teo9oRvjW3b8NfV8eKYa4fHuZc0exmUIGklP9VoaMSWNEwuh6j2gH1IusSGPqFqB+4Or7EMcYMhDKwPFlfS2U2+BinIyeuI2/q23YeqOlGThJCftN89l8cL4RXmkvxPm/HXJbKhQ33Qx3sZl+Swy37vhxM82cTJJJ/qs4nkvjpPphjCjMkTnz/MuZxzMdSqfM3KPZT65m2LaLtPi+Ol1OAHzHRlWpo6x3ezf53T/x4IzvR2OvL9pOR7Oo/DmYm55w/wDNhyg/iJaPdzAOF/cx2CXvInXtbV7boHVIc4ZvEz5pMJfE+Zatcrvq05gDcvAF9MKRBDa75KGbk6uLqdsLn4gO4fxQggruMvjol2+S3fgy0cHM8zbLhK8T9st8B7uKXji7i+QmHJJyWUAWkodzMpdn/UaYI078t64C5bl5vARJrQBw9tuOf9QbwWBsN5v1SI8wcwwmWg1nAJbIsRuzm4Hm1eXu5c14ovHFaUOtTivO4NuJvBXHrWRxLnMy5ftLTqfAm3IM+W0C6yvUg59iOYcfCDx/LChn0EZ80YkCB7j7X7RCaRzDDHK3i3SGEuPc3zq1SeqLW+7S/Pj6sk45mqs45jiA7sb8E5xzbzzSFMzuuUiTxI71fh3YSSXObDblv8WHi231Dfhzuy99Xi+ENt0Rvi2HjSA6/uLniQ6Mk+NuH5H3fcJR9zHF+DqTK53i/S3iQTT+bjzZscW87QoS54j0jTFqdwGGv5jqSS3Iaxv0u79W680O8Ml87fq/BNukmWcZZ9V+7S426b4/Sk4jht/UDx59XxsO35KXVo8B0+7cfjJk9e4mRnUmTuka7xPFv22OQzJRQh0Jgkcyw7kjruLnmB7IWm0Ikl1PXFdtobvq22JtYgebW77i2LOGEdNkhLDJL4G+Oer6toeZPJfDfKhQBvwWWMIvDteKGHiOYjLYvzHouFx4g4k8TNk/q+E5uiYZ1H1J5o6jqXmv/CUt4juJnzKcpczlznuXF0ldJ5t6Xwd3myK6ocq0l0us7pkp+QaID7v/AMJDk9yO32I+UPDmw/WbF7ou5PBXPcbnJ4yImqHV1FJqHsXSS4H8WA54idRHTNzzJvcXWznu8W0v0/3M+b7L7YR4nepZ7ldue42sW3vAlh4meqOK9RcXNw2Xi+mRzmWJzeqkC9d7YA6juD1Digvno2/Pq/BoLr9xtpbPiXbq+Qlly06u78MCWlbzLxL5qWXOW4ub1S2YGBtFbutu2H7uW5eqqzmPVv8AhY+/VxbDzT6o5hJxKfu8xgS9S+WwLubybMgSne65ZnMdS7BWKRFxgEOZnFmazwSrx+W2eYA4EpeL02zCrwTXUmHE8t2XYRwq8EnV4Qt/lmAE3Hh9XL6PREOXOW/cL7iH3j3j9I+8cu49onCJvFscubfPiHLbwuGy+RQjXZxZY3xrIDfi/VrbaerBsJ47Zxli6VqXwbv3Dzl84kTq80m+J9XmUX44STO+LTbq2OtlfN/MN+H6cRvi33fAPcLuEOclwZmwDncTvFn0ZJaFxT193Y8MrN7LGL58WMyRL8X9WXxsNrYMQ6jiIMMO1hZnUaMM/VrXJSy0nLOL5G75L8UsvjLktjizzQ5WfcIO9wj6bvMer552GuPUZfh6Mem0D0dL5k9hEXN5qQdt8F5p4yTRiEuZjcWTJ408Mi5JIo+JcPA9kIQ8NSZSScX4MP3fHizjLn3bf/e745jn9w8hb8hfVws2TL4ziOqN+CepG/HqfUZnPdu34dKHniPaHGoa31D4ldsU/IdKzZEkk40pCynqeJknWHju+e097YeeZF2uXcuSjMlcGkp/rJ8zlKXEOJOL4O4gHe3Ifqe7ir0u5PiEidwG32P7WB5m+mUOF4m9t24e/wDROme7DL/91IMQelsIDeD28QhjeRN6GvvmH6P1EcBBko4sv/idL3Ngd2XBI87EW0/u+2c+ZHu5eJXtma/djGpnxcfJsRwEvqr3yeC/misniT0EWcxd5clx9R+r0UBEEFEBRzU/xNbMEviDLZQp/dLRdFrLLt2Pu/A62lkq8bLxQvMuHMmcu0EBbFhza27Yc0DYENYYf+WPY1+DyurV5to/WV5oNsvpTHFL92P6sR5u53i2YMini8yo6lxly4m8zKBZhYFh+qzaVHtgGS4S41pYIdAEhQM7Z3QE6ebeCpCOI99/yzVg/C8/XqFvLLFPtHPu5IoIfTa2MwvuGecuUH3fZEJsNpiDDbrbzce6b49kZ7ky+Ne72Wl8O34clrOep+p0skHmRl87xzae75wSTn6vjvuQX/4uDzsj5LvkvjxJZfDWt55u7W31DfJH7t457vhBturh5Lgld8X13l/0k+P9XDbxewJ4aOnss934Nj1I5fiv1J6vjfotLmhPFp5t2HIg8w27d2Fj7o+7q2TzfG2l+78dPV+OWSe7DMsb4GHYc4ifGfcKWPaEfOw71aVr6htLbjOb4/huTxaP0ezzLoPEdFnEGw4yHH9rpxgE7QbOtRJpDSToQg7ol0GH+4Z1DYXohhMkl8vVCxfPHi56uY4bT1MPUC8kJNdhs0Pu+Eyjq+U2GSZfOQxvyLPujh9xbSvgfDEN9w+76vw6dhIcLhJ6yziZ6vlJu1DPdcRLni6RVRwy4n4lLmc/ErQnKa9pc3S+BySaPc9N2lzeBPV3nsqtSr5bIPqCDHaz3blqQGD6WuPfvm6wZe2ALg7hDBh3vZHjbHzLnLIecleKiLl+6+fjmVe5Uwba8wer3RwHi367tWI9QnVpUUXqhds4P5tigziIcQgyDWDnCAOpgvg7qfGRkF88TTWS7S0JvF8PUFksywnb8SoWnJal/cFCyXzQawAQ2K/hV+Si8DcghB0N5zwhhxaMY83yGsdTwU8RSszNsVdptroMzzbhPLrKoxy3JcuFg/fuwDjuGz1ZcO5lqbB9kpmy7zccunS1wJ4Aztl6p4k/r1c8AfoLjmGP4POQbhHb5T9w97jjSHYfu1sLzUkn3oR7tY/hH2hDfbV4Y5dwpb9w/cU5cwjWw+7xF8A83fJfgshMnb93yfdjbHqftY+ermMZJLDdyZn1cb1H1HBzfKWYd3yPVhkZwa2cSVp6s0n0kSb9XyNrDRfC+1D7vhBhy+ifwTOzIk3O6HOB1cMuMOPucfBJPJfLSerPP+78d+ri+CGIezaEd2pQIx3DX7jLEuGNL/m+NbW3f3flt+r8c83MnqxvjYdtv04uVYe5IUt+iNHPEI9N/V8a2/3a+rWRkb4fVuPSWWnEBvEnwyFJOD1bg7GyHTmebr9LshB6mISYkSQD/uH9w2gg4hM9/uF8Pcd0L4hG/DC+f3J/TCY5n3Qyc0O3wnN+L3kJvkaX+IRDaW2xDadxb9RmZfkXw8yQ8yTJP/Emz1R45kvk4nxzKUbeJyls5bPJ8Sx4nzLjJZI6nk/uOqLYPHM9H6veyE+qZlzBHUXx/PMrk0v/AFZZA+o1x3eVgPFwd1FKndHJlSzv0Sy9NVNstqRrFWVbeVjyCjd6uLmlNv77gpDngv7Iv5vdGrbuxg9QUGwZBtpy3GYRzBfE+Nucvk/dj7ty2+Frq5e5clv6LVvnPulmfSy/E+7q9EtKVC9yyVhLvNB9Q4h7vNbP1UGalE4RHjbngcw+216PVjtxQwnq+AdwgwpXyuJAbZDZDzZ+ZXzb7l39S8UFHdzXDllyndwOKujCLTYOyz6nLXOwMk0eP+UigSogzdUPRtgCwXnXHEPLv95gGDD0SVrCwzzD9ye6AMfaF4hkeAxJFiC+G3jmPRhD3av6IfLxZiDaQiPeHemj6hLLIUu3MY+bG+fZWN8rb8P2gWQ+7+bn+LNObL8kk44s5zL5we5OO5PFn3Yw+GsTEm58THN8DxDfG031bbfApfXebLXsifF9MhwQpI47XA0xkS+Gz1fxJ6vzbKISMeZIYTLXwwogw36uLH1E3Pub537tvy2G4b8P2pDJL41jmtfuMXw3wh5vr/VY2N8/1UYiBWUM4UYxgPJcfVyfqV+oho2hJQJUGkeuMfUo9cwxy4SIkbODwfcnmTzQM5IZ1JxtxmMlrfivDbzP1fu52V0p5tZbs5hxnu7UlcEmUOzvig+78U24pL48wz+b8G/A3Jf1cmjttbDQwxHZLGeb8dvlPM9SSSV2nrY7D1HbXm6fu6CUpc7QeZ7PGG+8M+P1LZ8Tky4u0vHunwHO4nIz4Hud/wAUuLmaUHGt8ajr/wATY31HUAMAB6grGRgVl45ke20lcOE+LAtkBc/E/FBbcyWO8RqjdrIjETR5tP1CeI9LlsCz8QBI+LyXFAFfjsIIiBZARZcZhEXx2QX5LltrfAy0vqznWVsLTi/d+DSy1eyL8SvZNPBLjmXNMGW+ZcS0PuEG8zbv1BmWvfUe0+eEfMpkBqsyHnAff3A5hcGxvk7zITxNI6l4llxWZYDzMr1OmeOJYTXRPdsxlq7l57RhnUG0rq8m2Zse+JbiZ+Tp/u6QP1Nxb6PcsdehPid/7gmYAf4bkZeiiEk9XxtSqeZPd7Y27ge4Xux+rDzQB4ifRv2iLF+i283NiEH1bhoYSEsPc5ChkPu76vkVj1ZA17L8sL9oMn92P1Y35892c8lnmszu+Edkj6k53L5w3ZHiRL5P3PFaw1rUU9w/dtd8Qtt4uDiNOT+oHxtpF0hanmHgMfcdg7JFJzp3Kz1xfHfFyQ3EfVP6k9SUNwZ3A22E6h+4UI28Qw5cMGklbn3bt8hx3JfkRfjklAte7pv0tKG/hay/d8HDtrfq/gXHvu/BYAjcyFx5LR9W+D3IHfNvMfXU+w3sc+oWyBt3hd44SR9Rx5kV5CMDZ4vuGEBKMuoc8yT0Q9U91rW5DGU4248W2mU+7tujkOMixmoIKjyR1fA7fIm+Bxzfjl+KS/8AklDfAw+oZYc8RjfinLuk8zgSMkkkyR04kwhjxSHdmMPPE9kylHU3UNHPifMU+ZylcpcS4y+HyLkgGaHwT3lTsUAgp6CyGw9O7HwPqzWDngy8zYPEYcsfRN2a0l4uGUo3cnxJ6ijdJhDeZ1OpWXtvpsfEQdv4/i5+TICj6b3WUAeoTMxQ+CZqMPVkXwKD3Ad+KIJf4NLbb8uPMvVLxcH1adcRfgvEssnW/Nc7tL4eOCyoeP3YSlxLtHcEHNkbbUawgwLwXDzD1Qd57l8h5B6+odGX9V5LGe740gyWuEgnqX/VxtgXZrbRl5nifbKjKMvrByHji0erkPMsa9S4OrpUnBkwBki16P8Ad1AnDGj7GfKx6PVuiLo3Hg9wy316hVvM8wHhLH3lh4kyTjiSSm1tQ4gt7kPNw80j1Y592EP3ey0gQvd27h+4WdxR9RfRYYWBDsPPcPuE+7ssjSPaUjm+BiWNyWr2X5fuQepGx9TWl+IYUgyHrbDsszukGx9yJ+r8MWvVkxb6jrb4GH3fK+197HtDQNwdQP1CmJ/MI4NhR4iLhK+N4heDljRaXH83Ulqy+GSLbbfu+O7KOLLiFv1DDt47imoYYeYaR8UOW7fG+b482D0yJ3fj+4y+f2vl+1ja223zqz192mV5jlyR+kvtYmmmsx0Dclf4BCDXi8PacH3GnDaTaEDw9wM4MTYBPGYVwky6kXMiO8GIa/R9w8kkLj+oc3RJxCe75aPSHJbPNmO1kJ7tpH9wJsJKDmdO74TLxSpDHK+E4h/c93wMb50vzWJPmVDfA22lvMO34HW2lt5p9T1STJ5heYcf8x3T3KfJOXMrlP7hvaecS2JhzOdOLVXHVIcS4u+p8Sr0S6XWHmX0/atcfsUFyQJeOLHjzMsrfClxT3+biT4lzHaj/cniEmzyqHzU+kvqXvL3QeEvqbpfdGQdErHEeOYMhaWXMHqDCCIhxQc8x/K+A2+Z86Wt/gXLlvFvF7JVi/BZfMvHFnu/PqXgptsv3L+5c/cuPuTKXaD6gQWEdeL0E68XF1RIwhHVyCeF9PdyEqXVYtuSDKfAYMnqeqKWwcRg3M8yKm2ky8+Jb1fI1y1ZFwhMw2sQ1lslGmccH+7OMkvmKG0ev+ZuA7tcgu7mdrT0eCzMSvgsct8D1P8A+L+Eelv6gP782z4yE5DieebOJJOJJl8luFfZfZC32ybJsD5ifMfeF1QQpq+yPtCjR3fyxeXmPSLiEht9xmc3nSY0YeOd2U8Sc3wK0bjxfH6Qfq+U4ky1h5nGanHUmFl+I0bkhY8SXyj6vN8aXG2JE/Vc5ZpzdF8DD7iFKz3ZnTDYpDbQZ1H5NukIVinRPcLinH3AzSH1N4se4ZfP8WcWFbF85ckML3aRDUfuFaEMMcQ7JJEhyH7v1HN8HDHsGWLq698wy/DebfF8PV8baSEq1cl+l8fdYe7WVh9ymXHmz93PtlJ6JciVcnxDr5BjZJjaSxubTn3AMuzGTgxlTLF0OJU+pEccJ6hB/o+4YadSQC15IpfQTJfg9ZQ0GyXu3i2WUX6u0NeSOFmEyRSbfA2hhXDX7k9SZQ0kvjOaOZL8cuGe9w+6HYjiGHmjbf1fkMO052yc0lkkly+oJ3TSohTp6SlNLZf6i8W38Tu3E+vuV0pZ3s/A8zuck8M6+MuGXaBBgeKGsGdxwd8xkvuZt922Lk4oVvmus/5pOkNM8kOYcbJJH0uLWb1CQeoYDcXBD6gEFEzxnMOIPq4as4gvgIHzQyCOt8BtwF+G5K8StZfmuTrLAOS9FF+C16WF+baVss4n/dEjrLKaDmCC91s3Db8WJc9RHUIMgxYdPbPxyuD0h4IIYUnmgvZY8SywSXSIbYjd5t3G27IX6nE2qKLa6AszrmPDi9kvi5Ox/wCJkcb7jGFtCO5tHotUDvqZiY5O/wCc0NnbEkq2jw/8Ybc/dLxxCwpK7trNxsmXC/mb4TLYkzhtt5tjlsvvYdp3a32yHm8LA+b74W9xAikPSF7izr5iginGPaHeofuIP3JXTxa23jSum192kRCvZfOXyM4yepLMOrqaSTjiH3DfCXSRrjfuw/m5y/DBeJW3xzlzeKHI9q5p+llqWKRB6gbi60utI9bE1wlSa593goDR2nnjxBuhPF8v6v4nqhtPq37pv3Q5C2BQO91haS4hh4t4s9Ul0836hi+BSNONIN+1j66vw49X4jlt8Y9Si5+7b9Ib48SF+CEtUMXXcPqYX4ZHj1CUEg7FsBfptw1h/qUccyCcHuc3idQTg4kATDwL5hxxD3AuDTqZ6s4k5rjaZ4tyGuPMl8OWXB3LPTChPF1J5vhPMUMnfFDDv7vF1GTjaGc/3fPVaX4zZ5bwQ0Pu+D+rqGj1f4XmyZKTpkMid7rrLGYkrtHMuZWBzPmehLG6yxky4vSq2Vd8vGlkc53QiIIxOLl4llWwmLxQqXZ1eZ6rUoOOLA0khsr4lhKZlIiAeIUfXGXmz8cwfqziVY+4ZEF8HcSOUM583yerutJv8Hi+C4Mcs5MSSjMvwWbV4i/NeJVlmZeZ6ysucsp27/FDWBn7gi/iFwFidWnEYQNUDxH/AHJIharxYxro+/3DLmhl+GnN0SnqO6XiViXfjZjzLFPfNG8xfGjM9XXpZ5xWoR7GpPYvbBxd3iLB9yaPVrgaygROX/13c1CNV8xE02wHLyiO8k64SeFhFh2lCtttuUmdTua36nZrm68Ml5Taytv3C9wyQeGHQHu8m2T3e+L3kPuxuSgp6NueYZaX2QPcQ8ogPcOw/dvPdvi08UcWpTDfGtp93HivY3w2SX4ONlmSMFJZFo+b4bHqTC09XZzcepH1I7fPF2+pGh9kX7vjY5vjjzZanTE7kMPq17mzriA6gdjC4XHNubKjkbO/udTiIj6vlKS+Bt4o+p938UsebTrxDDCZsKIPNtrGUy3FyW3z0UOXDOuyfWznL8Hk+7Gmhub5bHq7U+N47ssrJ+p4Gj4bICqG3OZ8ukB5kUcynYLxCgbsT4BuTZNTzhKbxIOnCdQAnJ0yb1e6DTZ6hn6m8fqe4aZNpLGZrBE45lw4tfe36Id7t9xnZZ/mEJFonHF8OVr13fBHcO/uggkbxDOdv8Y47PphG2i/db4hhdofuer/AAPXNnGyQnqHEXL46bphNkgQylHfcrgyWcz4ZT/1KWlXL7kT/wBR1dktWPmtj/3K8YhthMerlvsnX1JwkmX1at/mV3lnb7t2p24T3CS/Sw+II4QbR4vpg2Ij0IfqV4yC+mxuFnEL1cvMYcQBdwRBHMGMNYGwC/DtPV/j3LbWm6UJ6vgMtreLZcl1v8C4UbfdZcSzi3OrgS5lxLv6rNIARzUOcL/fRgbcVtxcEI+yO8n7U7z/AMQHUebAvw2Y4JeL5XiWIM24HmTGZPN7pfNgZbrsF8DeC6bZ3LLLn3LxHbYcOVavs9sQv9VGIOj1eHhCmJj3P/lNGQ1HVYSpI/d++5JPq8spRpcfEgn3kdTbLktv3Y7nM4zbxJ9SR0hjR3yU7fG22tClE9y7jD7vUznmLzH4b7bjhhfVyj7y7EPvCiQOLp7h5t5tN5uP/rMlqR7XJ+pwcjS20eqH3Y93xkl+A2Htk9Se7j3c1hfihnHJFP3Y3Pd+CaSJJmXUxr4vgchHvi6eLW/Sy5I9oRkQp1AnVmcxvREjO7CW02PehjNFtzDTJGSZ4vjvqmwvgbeLWMyRL4Ie0LDGeGFKBbSObn3fGvUiVsSegLSsuawgWTeCeG+cvwG+NL83q/4s/uwteJR1BlyTZv6trkjniDuk4ID4j1JydQp3oy/3IwlWpeLsQnN45gmjhIyfOg+7g4k2P9Q5CTJJ6vjfqsy6m5bMBIIbmQ/duMZ4v5mhxcGybF+qTLx1Deb4S5t9S9x3kOJOJUJKXIv8DZMdR3HdpfHTW0PMer836nhkk4hCHHsocTzdp+JphLT7nzLmUseaLiXH3LQhyc9ZQz4OZyrhW2RB7vE9z6lzdDdXArRsL2TIrbb9Sy10T1PUP9ybJJ9Qo4w86Z85hse44cF7S819cEgkD1BrxDmL7QeC4Iwu2CCg2DINY9Q935eKz7vwOOWWPFq1t5vhmLhxLL6lo4u+K3ily/wrQ0/U+M81VLncpclQbBBDYei46h7qoOGDwQ2g2jr+j3Gk28ivmGxhnN8nWALAnm+VHwLIebu5tl5vY32nxLaepY5bS3zSwLfuA+/xBydrEmrBulk4zYh9yHNpx0HK+CHwLg/P6vfl7knHiHA09EnFwTRxySe7zTyvokQZxKNm8SXyJ6tbl4me+Jxgebh4KE42S+Fdtb+F/CtbbUOF7kPM+xe70RPLCvcGzmua0OICR6MOmTcKg57sULYYeOoT3BYe7LchLS/aG3niFfpaV4m/FLIxHudDm/d+SDeiRDm23zJrYl+CQ9SXXi0erm+By+1DlYSJE3TJ9L6IUl8cxPjGBmOof6tknPUTwq92HdCu+5G/VruSS+WxoYYgPmVY+srWRy5h8j3L7tPDCPuINvGbdvFja2jZZQo8XPviW9MJfjh6k/cuOXPUMrJvkahNLStPZfhsUwMR45sZP+nAafUovdbtm37h24x1GO9GWn7kIN2dS09EWdTd5IOnCQCvDpfN5LPFpY8yOZJc7jI34JlRPcOncEoYRosZZxjCTyVJNkyiZfHTQ5KHwzEydDI+v93+R8/8Q/1CZDd2w0PMMcdwwxl+K5k+mdfNQQhxdkmxeYCZ6T5lzLaEuJq5dtlkNCfM7rLnJcUPju7p8/3c+Z7nwZPm4d7zdGh/dw+qUy202sL5ptlpHTg5nlafDLsPm+mBH0jVGBrR9EOOC07seqcQN6sIPUHsvNBBsWMMg2OCOyOr8XPEN8eKZS06vwXIeZTLXzLLb5NiXJl9c37v8Cy06mluEufez6llKW2Waw5gg39Q9R5Qfbf1VfRDDCHORwQMgf2+rjM8HohrUOJ6vgawCeJq3z0g0Z+eYs7uJNtfM6nxNqPBZzc/NpnEB2WniLd/i5Y5sNc+IxqWC/sgwHsAarog6j4D/wC+IBoHwRoPMzxE4DgOiySskebQ6gLaw4mJnJAwWD9QHxIBklD2ltaXZyfvqQDzCH1JdSUjWxNX6Uk3sI7lHi0brPvPUfulzR+7zbEsDcvN9kl9kc6NZQxHvAh3q37/ANw2wmXF/NiQpCZLzQbViMSS/N57nPBZ7n6tzsvyeZ9GR7vjhLOZvlJnJS3m+NYfcPq/iuPVzbAkT9I06JQgTEygHmK60zw2zLH3YOmJ7st8ZPCTO7jb8MLG1IY72jdLB+p9KF92t56l66huIU+7gj7Q3GXnS+rb3ZdQ2H6gPVvu/FsLPUHdn7lHissa1lt+H6X6S3u0sJIKXLHerxZWVP6gq3/gF9CmUXLoPEHskJozoG2ij/F3ac2TuWgOEh1ML+4T2weerHnxI5jCkvwaV2UdhnVxGMwpAZJ7hM4809RWHJfuPU0OS39w73dWcUHjSnq7+r935x/ctovgoebdhjgju/F3W+UkjCzlhlnNG6S8T24ModJOpUc9JePc5aZ6nOfknP8A1cn+p9/u6E9y4lz+46mje3+EuEtt56uLZZZFsttt8ZYY/akPqIfW8lxfcB45jBwWfUHyQyO4UZ5rqk9wZEGwQ81wOax3cdL8zu+NCW34rLa+ISl52WsjaXKX1f4VlSzLjJsp9tzS4l67vPN27BtkIcQ7tWllYWFlHcMjHtzybRSvno/cPBfRYXw9xyxJLxfLebfbd1wvNvbf3JKIc7dXfdu2v3RzBkezGqWSP0WBDKkNBVLytsJ63O2Ytp5RxEgKc5yyWN8ybDKS8SfUOZ9Ej+bM05gLQnsgYOyGeKMJ+0iNyFuWvu5epeebhu0JJOOZ4nJpPjjqfS19R7UhPqx95I8//MSe2D6X2kKxp3cncfvIXzH2vtiF0Yh/CHvd2unNj3fGtvGW8Rnu82wJsMOWo14k83+DDzED1Ondt+Q3qUdc1rfss4kvwYk+6L55XZDzbzYeK11aPDOZMB8F24cQdjGN3juHlJtR4/q8YMx5DZlIziwLixvlkuYYX3QdJB8SYd0KPca4YYRuGFHikeIbRobSyg53m86dwsN5ge4ROG/MpDAHFrOpLMs+rHw3m/HW1v0tX6S0wEniXOrcfUDQ692i/uGv2Fnw3Lq1BAOHnyQPJ5gDE3YChn/KVMCX03CDidWo+Lr3JDm4sszbpPHNeLzfDl8C5T7u5J4rXY57sJXzSSEPE95WFz5oTfO8y28UOLzEnd/iO5ePUMOFCXwNtEN+ob8G/BhCBHf4r6nmHmWJPmHmXEpZ1PjZ8SdlLmfiwZ8T4nktopk4/wAztLluA2s4O+Z6ll9zP2pZdltbb8SEfqCou2LGBYBxcvd9N3o9oIgyDmDDqYgggoc0Nnwdv8GltvN+OksvOX4LzBYXdNLt/hV6KWlyWUz7lmlllcpHqCDYMbSrf9WBcFXmYQ/q53DttRuuh6+rIg/dBfGEOYMb5nhxLtHLPE9bYFlvN388TruV4l7vFLBNy21zWuNtwRbJAFOCGI4Oi5hTJzI4KQ0YYWp8/RZGWZ7fthLEakzf1cDYzLWzQ+Y95aWy3wnFkwey0OLLjxCzmB1G8Wcm8QyQZ5QR+rRxa7aulyt/U9SbJAyfSSc/UnEnHF44g+a0tJS8MI+5fqD5vrd4pggy+7B4WU87c9t0LlpNQHyhRPSx7xzjlEOEfaF+4m62+LWFzITzcW+reebbYebX3H0nnqy/N57k8EliWxfigt6JPqKcSTmy+Wfax2erb5FD7v8Aikurbfu4yQwPgu3IE5MhHE7eP9TXY/4kXAieQ3xiV+7L8WLjzCI9oRkOs4s4/VnslxkjuG3nJzIU+5IhBLKLwPUC4OZHhZEtcyGED1fiRZYkkE6kybwSOdWSWPu49X+HknWobyxXD6hx7FsiA255phxljhiCrPm8xDSwe5iGM6wJdvEJeNG6ED3CTeK8YSZY7N080xItI5h/uGdMktvqJ3Z90k2n7kpKB3ZxfgONp3fCQv2X+E7lzHcPi+Brn6i+P3DzQ8y2+Tqnq4p6hDiPMef3fDHcnr1LzKUXNb26dyouQn5lxpOXN0p5TUmo83OPcud0fU+MuNvH3LLehuHdv6hhlm/MQYQ2KwsXiOOY75s46obBkEH+rzcEcwXwGRBQ9wZEGXxfz2W/FZeZblfV2TfDBXbcS0vi/wADKW0uTzPJebtdcy1l4lBvLJBZBrBKvURbNhVxVBzR1KDief8AmuVbU1WrZvMyHZZW0AmdWzfHRPLfsLDebu5tnvbfgni8Xm6Xd0W7xe65ji5Ti6gI9WzS4CcHwlw5xBhJHQtLLLjX75hRKw9HyMcv7uLADjjifV8aWltpaW28WtPcnEnqDzeazoyYHZYHNCfzcFwZeiF52tthMu1DG7/dknqTyXZjDC14nlvhn6vgct4t8Wsj2MpQnuM92HbcpPtgi+yd3xA+Y+0UshYhCcljb6Q2/q/Tblu3Hu3Hu3m3nqNW37WPU4PN+r8vpkPFj6ZLefq0vxTS9Fr1RcyScTfCEjuRLg7o4ohQLawnbbSkRPZelE9wU0LXY8df+LEDn3cma2aQzEvz2HI9oduLh7k54uo5tTu2z+LUuS9kPiG0t2HnR5jlyW8HuR4Lf1Y8r2wj1fkN8ZJM4dL6JHLOJJPqxvl74v6tb46g2GzVeUTY5m2I4zb2mXRYOJOwwOC8xJo3CYzcGM7zXbhANjHr3acNzk9SSbacNk2k0STm2eb47hZ6kE5gwrWXiHj6qMkNL4Ti7IYwvlcYPGS15vhJKP8AA1e9Qx3daGi+YMMPmHi+P+YvjihdIwTecvjJnzLzQ6yXOyvdn42XEubtPic+bgnPibk9y40svXZ8EfEpSr+pd5ZfcLK2c+paba22sdRCOYeCAg45p8DbxBBkGwY0MINs52aCIKGt8T5F6h4j923Fxa349FssscxfjjKXbzHUzPN+a2ylllmWFs93BzJzmeGlfzQQiGEjGrOquSDI8wCypPVnofA+iNlRROIOcIpk8GyZnm+D3LENbh3bPebtNkXC6lxLvN5hJ5hraN18QcYWCOLnol8QtxxwWTvEdRta5FnZytpR+A0gEgN5NKn/ANkmjDG8w428S5bC2/UvMW75L8HmziQlxcWPZJknHESYwJ6vInBP0n8FCn3Ci5a8Ee9mdU9bDYnfU8kmd9Q8CTm5LS+Oi592U2/ctv3Ie4x5hlz98TkTyjc+alx8uwfS++PzF0YhT1pD4YhCclj9WnhhvgXLb4Fh5hthSVD7svx1uHuVJxJHTuEvxQbU+msPU8yXykLK20vhZduodvjn3baUgwPiHsie8Q64ttwkN2fXiV5l922XclInlJfmMKEBvjGhocMh26t5ieiHmEjIbnvq/SEXuYeyHvihriyTKG/BCSz/AHcPWQs3P9z+rPdn1JB7ssa49XHukPc6bnArYHp2lqHkhEe3azUIcXK0tOTGIaXDPs5TCHph50PNxe6mTSJM8zd+4+Z6rvqup55vji6rzf3CeK4nDzxGX/MmXiHF8JhDzT3fA0unatL4TS4IYTN+Wv4vX7h8z9V3obShreIWEoeLX3fDva/B6okEeZ5iiUcJQw8UPm6Si2pY74nKX3L/AHPnuY+P8S43ixmU5+ZZxsuvMrLxbGPG3MO93DfD3fJCKuODJ56jqnnqHEuw433HcMoOJb2vFBBBQcwZfBmX4F/gXLaWVuPdo+L57bXq6l2OW6tnqW/NZdllllln4lup920smgggg2PEeeIMqz5hVWHEYBBsfvhzPK4rKgMqfojl23Fsq0E9Sw24Ynebt55t5XtlVvG+ZJhtq2IcXgCzNZcceL055lYB+2yBeAeIP2JW4brx+8K0Y5Zwsv8AvJyoLYyScyeck9ycZPEk8nFvMqf/ALf2v2mM23m0l+7L9yHmCwOZ+k3h+oHksb2YGxuT1IeJJe53yVF90H1HU9R1DRjnu6/qTiTK6l8dQ3wtn3I+v90D5sWkMLeNIZ5uflkzNkPuw8ze4Xzl9u3JG+b7YsyGGOUcIpN562G2huL+ebzbE2G19w+7DYe5L58Tz3JzxWH3Y/dv1figz6SfVdzZY3wklmTZDaVrH0hMvjmtkk0hzkvTbHJzG68oNZ2uxCbg59weqxhtjJZxfGEXyMcId6rRvwHmEuziIhTwhhtD9x7GF4Qfr92k9Wrkh3hh9O21hfnw3SeR9Ts5nPmRPHdmd2WZeeLH7k8WfdkROL0+rmXt+iII/wAyXSkeh3LgxaFiOnFm6xDiOSecczceECblqjnyLwtywhtxNg0CXLu/B5KH7nrmygeLW5LsOQ+odhkn7skiqHPE3wjOGhxtO/EN8N7LL7J4i/Eu3qG5PNJ64vnu8w1xDb9Q0fV40psm01I9x2F9XwrvzLqGh6n5L18y/wBS0uT6naTljc0p0v3f7i6SyPkyXEy9yy3slWFJb3c2uWkvHE3wdwiPNAzxdwO2QLDO4TzEvZQbZzDbzRBeaCF87HV8jluvNtsyy3wstylfSdv+WVr3dt8KJ4pb/AzLPMsssvUu3U2lwnuTbgINIINgz9Q1sav9V4rOEcOIIZMOEywf8oFVOq8x3uNkbfGO8sG+KzOLRhpsBzYnH93E82Y82uts2VlQS7DW1bPsp8olhhIv7GBgc+Wyx/LbOF+wM0AflOY65Hve/S4jRmHMUySe5x31PpDiSTio8ebebYbb8xkGChg3DT6LC9lHFKReS4eJEnfd0aWxx3LEnLpey8z1PF3f7jq800jWFDzbFxn3CSj3Od3J2y+Vj5uTu+zYW9E90rzcPcTl7ikOUQVyRD7W27W28+rYjFp7htLX3a2HuOeo5vnZOZEhs54jfNw34FepMeL54ks5vlOZOZPdkMNa0Hb4S5tuyTS3iei9sIdbA7hLnZ9eJOAfcTq2yzeSRzkssvnnbS+NvZCVxfhxvNt2XX6hj2gRDhLDaGkfu+A9Vz4hhv8AFknqTn6n1b9v9X0YXlyxgLQ8ljkxKp0+STC8+TG0dlIRHwcNm3xBsWY6XkIxo8XZNBOZcPDwxPiwru3mNMY2HcI824ueKEnu/Du+Qe5h9Qt93EMPNsnMJ6s4nqLxzJkkkMb43Gb+abfCadS9bJfkSr6I7L5O742h5hhrqL4/c9Xw9XaSPmHL93zzu20hq/8AUPH6nxLGXPFySnpIP5nOp+JHl41npujaOpKPWzPUxvlacUXyQhkLmiZbkc9x7rMnmDnWhQVj56vgMgvkvxL8vN+C2rdebfXEq22t1Dr1apTwXmC6mW/wrLPNF9TLLt1S14kZzN8HMQ2DYOYY27eCiKHMfMGWA59yS9uD0QjvUALZz3fB3zDHZYfdtLH3HHNvmA4LI83C8zru1bAuKYJY5bn4vO3Pr0W7o4nBhfufLA+O7j38t4eluHM7d8WEQ8B/4iZIXlfu/V4CRgBhl1DzzD7gsk2Tj3cHHclCMxL0pHi192vccd3mCw32oYvgWTiBLgk9QR92yT3dLg6k5ShBOEter2sHu6nu36v+Lg0k45k55nb4X1GeL8Hq6rtS+21925EEj2iYvDNbMw9yD3V6J/8AQvVA6Z3mmPtvbEmx7RCDzDW42/1bML7hj2hLa3nbT1ae45vnJMaydLYdvhBsZJl8vMhJfCWWcScWWtvMR+4gvUI1lzbdknELcXEb3/IiG5sWkLXKZ4kWYfcz3STxK8SJ3Nk3x1zc+r4HIVwcwlt88Rb/AHORsPPEezA8RB5h+7iHOS5Of7gZi3grCyxhi/yYWTLKQTnxAHRBzs3MDuWDUBw2Fo7JejGPvzDoTFviLaTHSxRYk4u5qJzJeWRO22dTz9SG5jJC4NhkMmS/BMvmEkhQ4wwxeIeSs4h5ob+5Gk2Gc5THe38cti8ULzUX6vxIYlhjfgN8DbRHEcxH+p/UddX1ZNCSHuf+LtdXxyZ/EuMpB45sKdLzXTZ4TR2Wn7nLmfOyClv8IxK4he89W8bPeP7vxF9x4Zto/wA2m/qiCNUHcZmxsyh5lhtDzEFB5mIIIvFdovxG/wAGlsuzLaTkt8EMeGkeJdgnqZb/ABLPNLzLcF4lyZf1aDiS3wHmEG3jWz1c1VZRjQHELxsczJebHPKw4KuQC4zCjNoOZccvHLsV45gjHzd/NsvNo7l3llxPY8zxdue7yTqaXMccWN6uD5LFvyxjjdvs12DqZE4BqvRZXUeXXq8aFHp2gHAHR4JNObg2YbEY/UNwySbJtx9yniFHFxPoR5vF+7+bceIcHmAnd5rbYS3epTLB/ig5z4m9QtoSjSTwySe4PFuc2XISe7yEHUhdW/UiTbk5tfuT3R93Gc3H1KPmWnkk2iedrGc1v3fEx7ixjGkL3xfbN7kntb0t18/7uSbdxvTYlJZG+zE+tBwhh5+rYfFvNpX6hiaXwX2jq+XqayS1h93ziUX4IMlmXxnFhJZZa2lLL9LSkubfq7JNtYPBHkAFwi1ESk+roB9zHUNn+55SZSXw8UcXwSEFjqtbj+b+JubRuCP1DDx9QCHm1LJb7v8A9IFiG/zZc+5G/iZG+VzxN/OBLOaY5AUd2TaIHMWSYp4uISDpZ49tyRKNDOl7LY6uSMXTJhJaXovF6k8yX4L9WPum5dz1M8dQ5u4WVzc0kkNyxcK68zPVnCU3nmHnSHrzQJ4uEk9wvJIl+J3NzNuq3Sufd8K+HxfAsd3xsNxtJT1JdIQv3fHafm5SuVwZ7dJ4z9zScek5y4yXB9T088Udy8S0Ijwvz1hpLy8UHMHiwZInCg82axwcWBAtwQ39QYZBeLlq81CC+YX5jeLa22WnqWW0tJ7vg5hhyU+BGwTXK/wLkvcvF8LCepbM9TK/UvMtL4CCCCC2gjVybG4oZD3DiebTBl/SPGvL3V4rP0vntyT1YG+5UEQRx6sJvNups2peZS6xzdE80a/S0QydYHERh3Y8O1r0XYd1ud3lIgZNVhCAwus/dgeR9p+pdefNkj+544kHuTJKK1tkkkEgoo+21uDCTJhtttbxGeoL9WEzuhyE6tOp4JsPV6rg4Ob0cWxMHECR8Sb2Q+qlKH0mq7LJYbPY7kM5gQk9Sei+NLx3Lz1T6mddzw8T3HMvBa+rc75jlDzkQkH7rtfeX3znm98M5ebnOYXNjemJBTwge4+zGIUDYYeIa1h92jHMP8www3wQ88w7SSXxhJW2l8IN+0/q+XGyzKyyTiTLLLWHLa6dtKZ224ZI2264vdA8LYcmdT+p1wPuJ0GSZZZTPF8F8IRQ8W/cMSbZ5t8N/Fj5reoc7g213iDGWq26xy5h448Xgh2+Msb8NuPdl+Ca2XNhYWE+4M5LQ4h/u5WCs5jCM2xGCxCYnrIICOkgj/3EmjDKkbpPvC267JvsOBmbi4k5YMKfLdzw0OJkoPM8Vucy2WxnieZJNdk45ko5PdHneKFedLmzzLiG4ySEOJG/Fcn7grt+78QXwd3xrIozzT6nM2SaELW9Rdz1RxfDDJcSxleBn3KXUVF5lzk6KY3Zxl8PpdZ8Sq3+Ap+IQPUIa7CI727gwvOsNNbxxBxABZBHKF1fuDaC/Ana/wAy3mnJvw4usocMvB1GxLMu3+BcvtlrrON2XWl6ZlpZcfct8CEEfaC25RtrfmZaIgIebos+Qcfdw/r4PRHiGNnyznm+tHPESFtHdIC5E8Fiebv5toumy+5Z6h42eWO82BeMJEBdbiPPK9FtEXW2mc3lOIdwNWDf/itSyvKZ5Pts879JLnaAk5wk+oD3Jl9SJbbcNkhOrj6qjfsserKHFPu08wlvHcM6ua14lJzKHUnmAnLF8HT7uHaAS3sdh9SP8XKd1KO7Qnh7tP3f0SiJ838TJxJkgw5sb5wsnk+6Twr9r423PN7bfZEHZ+YHuLR5xz7kIXm5aXLfdA9sb5vbzDsfeCsDbYcj3vRDbDQ28W75hhiDDfGvu33aU3zlDbfDiT6SJ4vgrPV8ZZPLZG/1Y2sNsomx3sPHN8ZnNrGeZOLU5hfHNx66iPUWv/C0WyY4H3B6hJ4St4JsJ4sksfdcXzuQtgsMe7bCfq+H9x/cd8XJaQ5D67vtKP4XJA83J3bDbWSTt8a282nqwkssyk2y49ljYeobwknuHIJB2z9xESbQgHF4wrEPCWY8yDpOI0QJS3RxJvJeY4yDqS8+Z/3NtZwMhJk3GV5mGqmSHGyX1LOoeIYzxMnm8SaSZT6kgpPVEORc3NpDcZJZ9w15kDL9Xyd2niHKOuL4b46QxKKHmRDzGeK3aS+5hJVer4WdT/mGrnRSls+O7jzOXE56KIuMX9XkrGb/AAYQiHMa06TDWDI7QQcbeIPd+r5Dbu/A5dv8ni0m+F5vxLaO4l8Uu3+BfVx+5fNvOvUvr+2Wl5lnquXEpZd0Gwf1DnIZH1JeirmoGWzYfuHMNgg3uVtfCZ5YR5t3bgnnqebqPOsH9TLt8Bk5l4HUQwbu5tX/AInrrLxKgm2uXLDOObZAObkfcLJ58Fo3eYUpz5oMWxTv5jtp9T9n6hQ8cC0TJPTcniTOZ+n9WT7nnuzni4HFnOwJcGyiRLbeIcTrumSaFJJJGaFLPmD3LvMC06UfVwgS04Zd7pJ9e73wPNjcvqGFp3efL+GV6tv4sO6t+a8Tu+Bj7vhvwzxWWNz1kiUXu7zsInTmP9onJFjXzfdDzuPe+2TZjplO77v7vvuLv/cHWxvTcEUp4R6Q/wAQt6oaht/u0rWUtLYYYS+S/LCxrYdp54gjt+Hiz7kpks3ksf3Z7sochh/qMrbxWtsmkM7xl74OuLQm6U+pDQfctS3ZPq/aTmZKwvzQgwiQw83ym3H7h5v3EH1f7j9xqGIhyj3LYfu20luP1fh923HqPuuL5wsIGJwnNj7m654uIvJBy2ZaRJHA9Ij++YdJVvEmjDvElA7NnkuuIHwo9kXI8JJNtDLCgUPE3wkNZc3abzH1PJbQodtkksc4khRrP/vPV8DFleCGkJLg9MnnL8HyRWP5vlniiOqLb+aOYfcZ4oKeqSSFsfZfgzw6h8zlHctZ4zqRDwRJPmUWZcaepYcnenq+G/DeKI8whHLA24ocXiLXc1O7kQc2MHlRQQaxxF+B1F/gb+ZfV8rf4cupZb/D0nMni3d4lfCyy5b5llnMvD7hogrCOoFbCFrcGVVAcQ2DLty5y4OX0uDN/m91o4WTKeCy5alnBU7HVOjYg47hCra7zb7zbalLjKzSR4g5tHCwTjlvo5Y9e0P9AWgdyBI5tv8AxxkVvb+AZF4jBeHwfbdABAHQXuQMhh15j+9k9Uf2n6TMbkm5dcXCTfE8e5cjSSc3HHmyjxD6iZSYreLOa/i12GNyer7eY9+oLbvEZ4tz3HLLbX1T3kjoIDxcPUx1fRPHYXq4eripFln6vRemlHzJk3RXm3OLb+EPNpcfVkhlkj5sOpPCQ9V1Za/cYiA3uPCXxC9wPd6WTYFpEIp0y7zBs+/uf3sbxtv00EKcI15twjUCUPMOFpWx7GW/drbbbf4Usa1t52H3IN/aRPF8/uQsy+Mbsskkvg+kO9XC+Gzm1LfuQSdTrU5NIXq0Gbpp9TLgfctS0ktepHOrLJCyxvjxxfIoxzxoG237ouGxuGF2wYfVvqITbZc8w3DzQd6ttvyzL/Dz7iJ0LA7p3jxECcy02TYgBzAc+Tu8hEb73IOluHgTTqloS3jiOWceSIJznMknHJQpMhD7vhrIZNMsGkvEnmbZZDFJs7eMkhxPTJkNJkviFxS4hpNh6oGXyPWT1qfjhHEN8J812w8xHF8rPNOFBPDea2edVVRzeC8Zyilxs+T7nO3oz4/qPF3lk6mXiL5236vg/UEeI3iMGRrtg5yPqDbogPcF0QQZfGVl+RywlbY928baWlpTVjiKZv8ABm82F1az1f4Vk8S/td8rLjCnmUlllt4l8yoNggg9Q8wg1smNp22BcEahkEP9zxKLgf3dvz4PRRWRr3fC8bHLLheiVvqKxgAu3iG7ObmZS/uvq3OIoyxTm6dIHRzHo4DotxmkBC2/8dkb2w6HuOIl8sH6PEp7Ig8yj3WL5jlcvHN7bxPcn3B4nXhlEn1J6nmQ/UmXc/VpSySeFx3LyXtjy5ZSjgWXScCVln3BO4VimobSFteYnfVzSPc64iebBs+yRSV/bKQviV4pPxZzwkZk8STtbb90gvdJ5skMxlXJfYn7l9WrOHLhcnMDww7npKPywtgQPcKTTHTJ03If+V999sb5tTsgvmJy8wIeO4XxadwkPNp6se6OHiG08R3DDbbbF+TZfIzjxfpfjn1JnV8Z+pBkmy+BHiEuLfFtJnN/xd3HqYL4uDrbxkIzcJ/Vg/ykYmiJMV4kfUmzfGN8OW3wOMKDDzb7huLCTzc38yzxGO4F/MPFvGRqEo31C92PFNLS+dbSywssksbLGvuDEdLa46aMBi8y3mRadWwYwHHm72jZ3qKtnW8Lodh4yYiH7lns7thvHqMdTPEmlw7DwwyHFL9XdyTQx0hzMyQohlFPJMnEkfMs9wdnq+Tmg3ISGknhxcU48XyOIw8UvF+TxDFDfA0cRzfgIR/1G83wuZUcPEuZT7Z5aAWDLipyqnT+JiLg11L4b8IdYQjuGcwyH1HV4jrYKG9wfUHEG9x9UdwVnN/g1t4vnW1tYPd8rN+RtllMy3+Fc4LcsozzLfC8ZKZxMss55l/Uu8XcEEEMgiwhDWMqo4QSCPuI5fURaO3Htg6inds6/wBXz2ngy4slxLsI4JBpvfEE27HZV3xKWXaMyua6gvIkYwuYOB/uAOHPBGggd6zthK5Yp/8AoyOXb3n/ANp7sPRP1cl/UPqGQvc2hxGuLbrvi4SSyfWYkk9YyPc/qQZOT6ySstb1Teb129ncHJaEov4Mra/uEebXqLy2vmA201E192p5u+7DxC3nsuyXR6Z+ktHolOKbhPqT3CEjM8Wv/i3GIezltJ5geJOmTxIzxWRpb/NzDxkcfdyxwy/otb0MZ5vdb54yH+4RJ5geb2Nbl7ufuD3a+e4YZHvB9wLY+0vuH+4edj24h8l53zbW2w7Ww35MhY3zyskTxfg88yZTYScSWSWUslBIbWsY2nMuCJOrj62MyGP/AISTySceQ9w8i2T6lb9SZJ9WcVhPF8/dtFsUDbDbSVkOHshx17jEaI+rSG093X6jHEY4ocu4fVsO3yLD7tL8sgg5Tl6m4cDw+yE8w8S/U24eriPG8yEsHG0OMnW0aaQnmXDrTiSaT0O9WcaWQ2eFkyJYNPJXjaGHbtHu7Z7ymHIEoeKSxvaSwp6rtfIxu76v9VpDlJQaSc/d8Dpk/G3fml7vh72EvntfAxbxDedhuL5kYSXwS6aB5l4jqXiwlP1PzPmhT7dVKh3OvQh21tvwBh4sCDRizYFm8Qcx3eIebR1gvHd44oKMvjnb/MFhfK0vMRX8M81tDLSzf4EnUtheeZ5/iiXePEvillwl1+p4u4og3qGRellCEWUVXB9Qcx2vq5S4O/SOHf7Ya2z+oMMtPVLLxQ55juCctuB4jDzcC7Is2Wy/1LtGGm7hztoi23KWIK+twznUQOAwQLfBliG4XHkec+vuCCPnO35Wi+fFjt9kMMhKdxMFOyPRjrTunNkkd5P3nlMSnJGebSdnUr1MngvqqymmHlxS9nN0dS8XSPeOUejIQ+Y1cUMQSwe5c4I7nI39XrleaRITqn2T6wxZtwdX1UOJ+0k8JEk+Lg2hwvtaXx24/mcZ4SZ7n7Mudo/VDbz3DkPo32V8sSLD/EPq36kL75R72w85fdUB7YHzAbl4j/7IoGGP7W/xDckQShunUOxxbRDfmmyXy2b1Ini+d4yzZMvhJJOOLxzZZfCy0rWeHdmdW/V8eiBOSP8AcZBGNqmfoH3PU9khplqkZmwvzLGBGrfu24vjjJPUb4vZD9w892wkjI+mVjlhftZgS92w3yNpfk84j0ZZxK5hfM/6m+i0Ianol2LmRaTiP/cSCRoxk460lPCG8NyRidMyeomz5KDnEkPJfi5J4kpOJDuTzQw5DDtJjDf4s4hHijzs9Xwwww5fxQ6Q0kjbQd+ypzcgW77h5xtKeq6piG+BoocvwZ7n9RO48/u83wudtYXSZHMsZT4nkuE/MuDPbSk8Wle4vGauLxZHVvF+BEIxxGPPEI6htwvJDWGsH1TNjfAXi/Cf4g82FHM2ygW3yvq/wLt/hWXJ/tHLzRnui1n1SlyWmFvGXpHN8BHiyOH7vdcFG1kYXDQOiELqWMHh0Pd3sdD0Qa5N0HLEMm+F5kycqCbAwxC33nqdXknsy1+5bDW7ycW2ccXUpwWB2DKENnFwUC59tsrWKHn6fqXEg8BgF1+r54vgefq7ssLjrcufJbKTHcjzkfexzt9G/aT11JBvJPqyrJLPuNO5xkbwzYk/U/ql/EhJSHZNIyccQPdqWvJc3uXdJfPML5j7XwD3D9y+p+7dOLGSCc3psilPGwk2YF672yc5uDZKOCRuDZ4dTMxttbtQW1oyiSGdX3XTbce43xclvuEfZTh3bRq5Zad3qkjDJyQe4r7L7oXzE+YXzF4bhhLePdy8w+Yc8WPVj3fGv1AznuG20vgb8kkvwwkc7vw4y0vjLHzJxeLCy+D2tL7m+Ntp11EvJt/sgOrb2PlT6ldB9wOrd9SSadXBYncl8JYz+r45vkW9sFhtu7Cv3a0KW+458xxPDq52+7d8wjQRxcrfOweLbS+BtIR6vw6AnaEYTzbjbxTLF4o3/wB92PMvu02x4tcfmfmHTGfiPRui5jBkuE9SR3SU4v7IJ9XXDJvJWs4uTm+E2HiHE8sPueLPNDLiUMmySTJYUSc3wkruSJbF5tymBcGyFCJhJGP6mWmRxWEl1TU+C+ONhyL5naHHN957LpQ5J2fE5eY7t+ZcSn4nnF1npLl+qOeup7h5ndZQ3yRDY4ZDihzDj6jmhdsHiGQcQQbfRfJfiLukX5hthWk83wudX4ceoDL8Fvjb/CvHEvqWH7vwXn6l2lO2XXm5dS8ZPBBtEELriPq259xyHPVpcF5Kj0QyCDzF9uA7trZx/Z9wc4WR7sdNPV2n/cgObaVBXCEIO2u8zLxI62XxLmj3LzxDZS9WmGcWuaZlwOMgEAngRNPRg3W0DfPre37mXKw+4bebfd86NDDfHHqDizmE6VHPzG+eb7bPmEiLXqcE30yrGFzFHhw0O7gvqvC0sLSDIk6llSZXa1fwx6ye4fMLcSMhF6so9VpLAywJ1yVsEn1JPC9M/mkfUpQrxI2VckxG+Nh522N36l53zLxfHnJ/uaHi4o06Yeb6UffXJIOebEbEHG5Zx7lHli62+y6NYHzG+r9MTGIekNox+5Xm4cQPNw2Quc2nuthhthvyyS+Um+OyQ9WY8dTl8JxxY5zJ6nikvjYaSk2OL4YKYnFqcQDqDd/0lNWU0faB02zLPE+svxJfGFz7uf3fP7vgsY2wkPi4az7nb4FIhzW8Rj5tuIfaI/ZbkY+48Mu2WL466hbS0tiPyDaavYJRSEOZCY92PCzBjL08eYljlwXNg6HiMndehh0xl6DH1OhRzAk78z9yeLUyyY8Qh93ad36hkDzfB8wkp8fShziGHYaT1JMdcs5ux8yTT1QwkseqLh+qwz1JxQLrm8Q7F8FNZ2yh5uGji+PGww5a+rSmFCf3DFvhkaSSldJ457nP+580Uz+5F5Tq/Vuut0z6E+Zf3KHnG/VdYNbmYUb6oxwQ6X3cO7SgXd1Hd8l31Y34fq/ELD3fpPJHu+VtFb9QXju/cMthXEt/iX+pT4XO3yjZdKXPMtrpujZ1aIIRdENsOY2kZbMLKwhUvMoeFcjwWXAUEuzXKUJalxQcwXKXa7ZiDd2MsL7l4oy3iCZYXRji2c/uxpkcUIaOP+oovb6iaV5cabLrrCMnq5Ibdj6vkvgYaG4ZPVjlxY2i8xbcMSdlILhO7J5SSf1S4mJ5Jyck85MHOo06vWXF1eiU4SyhzPN67LugUgfuKsb+oUmxs5C2y89wt3YWcgsD+ZZR4lt2nG08WHdCTs88zCk87g/V9dj3SkJOaErn6nfBbDfDfbm7NvwGG24ue7txY/dyEMUn2X7YPN1XbMjEIZh7yfy32XNyxsN8wXzFJwwGIJcZC+7HqHmPaUfMPOke1DbDtEJfiljfOTfPHqQuPd8J6s0yjxzcMklbDbXNfzfu7nlC9kHiIZn+oN2apePEy5b3E6hksg8z97V8pY3xt/FtEg0h9wkWFiX1Gvmx9w5HCEy0rb9NtxK+LlxbxzbDEPvftDaWlpLNxEHV7PIbPEjQjdW33xhx83qC3I2CdzyTiMk5lCJjcGRak3FlETz5k0t+bBj6s5nm4dQ8IxHLm+DkJndhJJnNDsMNcZMk83kJgjvezNPPNCw+ZZx7h5iHP1X/ADAzYcSJ3fzYd36t52XhvgnawyXwNDbfHi+N5n/miR4j5vM5RPTrJ6To0ZXSdpPiWPENpduuaU7EJsmGV3Q8QiO7mh/V7T1EYw5YcwbcZxAd1Pw3OMt3jKfI6X4Ll8Bt8z4KeYvM9eovhv8AJylQ8t8IuDLuyUt7teZ4iSCghjBeY5YQY2Go8R4qo9HUdjumHMzPczo6+rDzaMgw6ymluDJcSxHJY22jQ2Tnnu3S5lxETwcXcqmWXB2zOcWCO44obr+4wHBGawjPQ26pcvr0Xxv1D6tNkiv3fgXwN8DtYZl0s+rI3uETHcS42nm+2BcJYkeJ+s1ckzMk8sj45k26WviF6J86vVN6yybY5vRRHlLRw0PtCLlg3u+2Lp7rn22vi6Zb6o90eW0ObPm4qH7uJxh6hsP3cERSvu0/cxLtDmTS33Cb1WZJxO3wz3fGtttv3CXHqF9wji5+bW9NB6SkQkfV9SQ7kGQ83Xrcnd9sK9xvkp9FJpge7Ya1Dm2F7oPta5xEtthhttvw7JL54k5vl8yepyk3uyTfu+lvNZZfC45tvw1pPVuclwcRD2gouV/VtgfcTqGSSQgtfc3zhfgWkQxAxNJ5st/V8HEMTfq87QeO4Qv5vgY+q/8Aoh5tffNrOPqXDmXnYYNM4n3LPDCBIk0o1/ZY1S5OoHzxDxCOWsyEE5lKaCZcBzMx82dumTlA5CGQk2Oc3w/FDZhCbqkyhhhikkkgqepL5O4qQ+YaOfNJJni0gj9Xr3PeyOI56ifPTS2ybcjq+Bv3Xi+WkHsrsvh88T8SlDcX6k6Epy4uRLi7bdE9V/z3ch9wxDzds8U6fxTPEeajjggwjl4jr7g4useL7Ux3fn2Nvw237ucte7WNoqfkvN2Rf9Au8+JbwXyglDsGS+JbPf6vjjKDYIZyxQ1so0c14ri5trij/mMTxI2AamcX0H0R1eILNs08ssMiDKVvGQv3B0QPzbarMk2U/cxb6nu0dWD1zMgy6xmy/wD7RFjz0Wne/rQHpGb7iGK1hj6nLIfdt4ufV88UQ11FtxcPizmT6keI2UkO43zcuxvmBSG5NluMxRIbZ9yWL3kXhN45ubrIHiQ8U3x2hkgcayPqVvSPvIebwxe/90gYz1bCED1dx6oep0kpxPQloOIW7k425q37bwX8lLGMfScSJR1b9splZfDW/cNpbGbxkPMNvN4kLkiy5KCJa+tgerN4rYQhk8fe9vtyXjmB8wPaQPmIcY5wI+0Nu1sJD6YVvkbQ836Q7eIWhth2/BL4dnu/Eerru+InieXF082yXygMbS7vjJ/d9SQpyQbxGwfzNIJCtJnm1XIskmQkiXw2FjfPiGGGHnYQ8xuNW2WJQ0H3WFsNvFbzmWn1HHVuSd5i17LUht0tn6k/Q9NuQmMBCy8lzad3GWDTbQ45OXPDJuu5aSDNeSW5IbLA8g5clPIe5xkhxeaEckk0sL4Xih5oJJj7nEkz7jiIZFPUnEyRtJ+5p8HdtBDpXI0nMnqYJDkuP3ekdccwmaX4iZP1fGlcnVc7HUWtM54hkeI83OzQ2x6ouJTyOWk9ZS4lxXWZdosq4PdanRJIvCFJyY8x4hjzdF7Wc5YrHqDmOrndrvfnPzDbC+Fy/wABf9AuTzPhL+75WS67P1Svc6u3C+M4oNo2THL1D+4YwlbxeaKgeoQinAt2Pf1DjCGHNvynufE9W5Yc+5rzLj7thtMjCMS22myqz5llr9RzD9W5NOEU5mLi3Mz2ZZddf3a3ANBi3kYPcrmbx6IifA/V+q2/cdZOTDE4bYovgch2h2LbKw82Fj1fRtECg2+2IC4SdXO+i/WeUxJGkXDE+CB6vAkmcSnZeS4+q9DJDrmhI20dxL8bA90KFheb4yTDiH1Oc14zQ9Ss88WzRm7JIuXiYn1J7lX0kb8HmSye8syz6m3YY5W8w8w25WvhuXG+6OMQgpBgSPFkLDnfF6GUgXiYdnsjcxIHza+YhCg9ytvFbGRwtGO+LXmA3ithhttL5SxpJ+7L5ziQebGkv3JvcnqG4ZL4FEXFNbxfq+pI3s7tuoTkh6g0/Vp1n3kg0dnmTiTKO5Lj3fhhfG2W8UMMUv2EJcWRtv8AEfpAb43bebfqcj61/F+pX6nfNv3Y+7t1L923dRO8vVMjPuVm2+ZQCgTicBcoPfRIPmF88+ZStHiZhx2kWDwIYfdlwWMPcnN4dj/uTG+D2vHFj6nuF2uY+6/2hiGGonEkniSN2pGjutkZcDIocMpCZxOpj7IU82hbxdQ7RxdK61/Ekd3yOkNDS7TyQ4h4nuL44s+Jc8Sj9y3qfE3MlwE82yzkcXRPcFK6vg4dplbnThTtd45WO7xeYf7hxRebxRfmZfkF8Lk7dt+PPmOb/oW4JcT6XyufuX3c3U7LxS84X7nmg8UBXjKB6haMbTmNzQiHNIwDvH/5rUIU1V7uS3fqDDKeZO3k2Ws8T3kIIxdi3Cg3fjOtZZ7dsEuY7PMkRAhtDc5ZchTec8xQyjg9WJ1HcIBYGB0EMVsPhohvg7j+r9yeqG2Pq+S+NvjYZ5vl58WGWHeQXqEG5Ie6A90lxNh6Z+l9NH0SpJOJBheqQfGW3jZDZxyVseK9HfM53PrJZOOSQvtn73axbY7uvNufdu3MmkmHuBOJvN6bTsrCTazPUcZxJMvgk+oc+qBl+A2SWZNnFnEj4n/UBsbE2G22HnSUv0XLEIg8Ryjn4kWekQw7C2U8wPPFy95Y9ow53E9sT5gR4XgunuBm23wMdR3xauMjhENeMh28ZbDsNt8psk/dkl+H7kJMrJOLT+JEhuJPu+NaA3iM3juS3m27mOuWVzbd9oPkSZX9SWo+4jUNk6kyqy+U5s9U5cni0n93PqH1bD6jnzB9x9rbiz1HqHG1kicfNhFblr9W/qjwttvutl0xuLuHuBcwjzLLN+quE95YpPN33fC49ORgCMBu1LSOlkpE8eLBGclniGlsWTtwWpNLgup6t9yxtEcmSSZ7L4znYtIhfAhJxD/cOyZsoY7ljIXI5Jc5MJlZ/MPUgjJEuOHS+7tl76o4s9XydWRfBRTzeaYXNsiyXwri0o7plk5Ofh7tJ4yMu90y7eJYMsIXwG0tWmti7y56pYkGwHMDK5UT/AZb93zjYU/6tc4vx/RcZQVpfG2x1f4l9SylfP0lu5cl55l8S3xl+pOYIQXnIzxUPriM7cFVAjzBzBzkE8WQQtWRjToXwR1oAV6SyUb1TdoIeZ6Xv8QCN/c3PNoepdl4olzqBZzakTAsOd+W4oOnlIIJ/wAEfeFIHqbriG/mlnFpQ21sPHMP3cMkMNw34cXxtHDW8Xd+BzZsiUcjaJ4/MH3eixttg9yLl/8AYv2WM8JPqSSZJJiTtyY1xIHZeiQ8X13NeNKfomuSHct4ds+2d28275nuhYXmU6jqbT908Nr3eeYkrvEuz1R4kg9XotLEk4mZ7vw8SfVl8psj1YlrnEnYENNh5t9Slyc3hpg8rgvthiW1htw8FybKPcg43rg+8hfMjzSfa33HG/shIbT3FviJefEI/VjCx7QL43nmH1aw+7Sn1JWEl+HiT1k8d1nMlh6lW3DJYjb/ABb+rb4w92Nc+bjLOJ4cxqwgeH+UFzr+JkqfVzzPu5CEk+pGTnzJYXHu+Hi+HLPsum4ttIbaAxNtnGaI+lj3HCE+rT6sSyrZce5eqZ7l56NxgfSUTxGWS5LxNBbBzDG9bO/qsXjmJc8QC7sMKA6TcnTlOPJ5khaUZSZPdwf+ZnPFv8w0yeYTfKea7hvlJISMMcay+MZS6c6hOGbnOaH3Serh4ksGWOPEOX1ebtfCbCBjfnvHMf6vjX1fAjpMedo10yfEpQ87Pi6SupOrGF0/q+H5ls+A5u2Vs6XBnLm/2v8Agjph/uH9Ed3NJ3Z216ufUfd+O8R1bLa9z90N89HFn3BfDba1rfBf4l/q3JXOWXb4P3aGFLSy8T3Rz3eMvkZywbebktrihGwtoGVHncghBdRysbeeD/iG+KPNPc2y45nhLrsqE8F2+rS5txVlQHiUstgrk27yRMLDmezALHXFISGIcvVuu1vu3mH3CN0w27fHsvgfN4vg7hnnqhhr934jDQ7Db7jfF8F8ekiw8WjqkTpifJSfeBCZ3YM+rf8A3J+s7mJJIM7tfF0hludf1NznNj4yymOMvV/VMey8SSBlh5q9LWTH03PjqP3E0bjLOSeqPotZrXxKM8S8XwnqSjhyTJIEnOSZfcNv7vhOPUl84M+llxHBxCj2YSHGmxy7uXKYIMYL+G9kI9Uw5bHLuwhODZ+b7NhfORJyxPTCw23sbHuG0hh4wYfZbTT7ubkY9rYh5tIbW2G8WeppJMvwHHFyeLhs4+7ruGyjq3nm7IcWerbdtbawsa8xfS9hG/uF7LkgS3AmeJdoPvLQLSe5kEn14lepEsvjn3fGcTlkb4uKIeYbUB85DDbfzX8XPqv2t/d+1r1/q1c+ptZfu59XnbSzl+rJvGT8FjBKuDm8EGNLE8Wqua2MXiA0ZbDQcTlPilc5okbTmHEJLIHi+PPDTJCF1fKUMPMN8JJHi2k5udnmti2fiHxPVeYeayeOIcbJHHEN8LxXPqfqF/i/J6ut0RfKZCPSWeGksuMzzKV4lx+p5VaV1K7o2GfE3I2GQul/aP8AV0u1wS6sjgjgg3vqPG0+C+crm/wY2X4LeKQubqX1Lc+r8Tq/wqJLLiW/WXxx2yppl/qbnzWXyYLhMvrzcl4o+oc3tjRXkjjmCOQcVyFnF9fuOKqqar21ascYUy4+5cb4nbQjq4MGJObXdZ8BlxLLb2oNZ116jYWMM9n1H3IvLcO0P0Sjuxyy2+Nh9UObWE24oU6hL43borc4h9MPuSIYcti/Eb4GuL56jELd2Saclnu5IF7omPGITSBn1l3q+ifWhPUnsmqSvFudbenv7s+zJfW30THVx80MpY7C/S5+Wg/d98T23Hie64eZ1KLPdEJLeS37kgl8dzGP0pT7k99ye52Olqwx9rWeb9knHE6V4k0keCRPuuy66tSJsQn0bl+7TzHEgsU94Dfhrvi5JjzG42x85H7tTygfOQMJbDIPmEtttPMcPDa2yyEZIxY9ZaNb923y3ynqy+WzG33aSerLC1fuTSSS3nmEvO2C2wk9Xxx5mMN8RZzAEwzqmfVo0H3cyhum+MJ59ySWSXPusgy36sLPu6vgUthafUe8HbMC6SwPqxaWnq2Xi1lt44uO+LTP1ejif6QZ3CTPULLTiQufG2MtTKyK5lmWZS6HiPQuy63c/Hm48ziRkxk44hYQ4yFDS8xdPNDTJCZb4ZMoYchpkk4h5jz+54jm+Br2vAyL4wlpSaSe5PdnNbJc/di+Pu/Pbhu1+DCTuvRRxaynX9Vc+asGm8LN+DufOSHmgQIL0uJTvELsOiHMIYZSO0O2l8jfljfjv1zPdmU5aS5c3xhfgX+FZeZ9zzPVL7l2l5pl4nuWv+fN8h3Y+7hMgzghz1YeYXNaNUCP1BBDmOpcs2T24WOnqI6zLmRxhT1M9TotmscVhBrbabaLzbOspQ8svHEsRdnEHHuwrPZslNMrDBdlqxw5ktbD6h93wMOMPuOeob5WEJQ+7Sji2HjNuJhhuLfd8EZ5vja19Rbd3zqQ50R1zOTP0kHsn0tEIvH1A+aAQ82jISXJ976aEko0ieE2F/8AmLuPnBtnvFx9XlCz7MmJG93mLgzjzAdWrffsbhLzcwtpr7nNuJ3zcNuXHS8mR9WzIX0VrjBzmSS8SeaaZ903fNpJs8Xzln1Il13Me7UaCEgvDrWQ3EJ7LxwjfhrEUiPcg93j2+/IXuJ6YDD5hagzmB6bS2ttPuEOUEY3soChy20vyS5vnPuZrbY+JJNsfUPEBJJG+IF+7bbCyy5Om33JvVDP/iN7ITnX8TbofVv4X3d4vw0e+ZX7g5ZZfD9XxwyVtttsNrQ45b63i37jytQ97tra92jtGVt+5nWxk+kumJcVcSXwmw2Wo2EwZFndwzLVncVbdDf3EmnUDR0y0d6FRE8SR4ywbzQiGkcp7ioJJL5Or4GHmKeoaScScc2El8+chh6+p8nNc7m0Wl8R4TWt8CkO1PzJha34CPGyd/covhbPicpYJGS4LxM9bqVT4jGXNjKDiGttA6IUYR8Ua3bpQ5L05W+bfNr6p8N3WNnNkF8Lk4t2i+obdov3bW2ssfd+EL52+F8suttyZaeJc3Uu3x+5T6okfd8FgvORg2bUBmQtI4ZDrbgh9QvqEFDYDXe4eWDWGFi3zfC1vKy4JSggyAbLzCGFtoRVy3MlzmBeW6JmXUohxZwzc5ZBzjm6ipH6eYd69ww88Q86QP1dRBtoYYch2huKL2RW+4+mLzDb7s9VtvuO7fd8DfGw0Nb7s+74K3z4t5yk9VvuQ9T6QiU7je7XqBeyEZyeXEhPsUrIyUtBOsiToY3gP7mPE3q9Uo9TEhkh8XqsR4lG5zb7rbzlHq7mlSxFN+pOLSl7GSb4SjibHxKmJ6kyfcNr7iFsrbS5+rJL6XVhFDEiRLl5piAhseawX4DDQx0ynmc9I/d+wTPPMPlaWjzbDzO4PuINu381yWF9rhtdj2hKG0vyTm/BP4ZRWj3J6sZ9JMNtLiSTmOIfqEttb4yzOS33ZvUkTanueaH+JXdE8TwP+4jRvh5pNkP1Z6vhniuMn76t4rcsTJ+kjb+ViftcbH3a7s7ad1OupVrK2nW2niWB1JCEbCHMLspbYloHP7myHE4yxObRp4gyXmXEeIgyJh6rhJhaQzb7JKbEl8DdklE55vweb4UNtPcx04vAxR5kvjsjm6lxLmsrphGmdk9yUOUy3hvjRKSL5eodnqL48yR2eqdzKYPufP7sSlxOfEub0SQJVjgxsToDqh1doR4iI+u4xi73RfA+78GA7vg7rX1bbPLb4tDqXb8Mm2eb8Q2L8Ol8bdsGUpX1LhzPuXaXim+GzJS0Bfc0GCNbgj7jsgw5tmwLZj4mhzHF7Qn/ADd3QwOPogyN5VmUz8SCelvMNyHJwNYs7hQ3mRU23eZTPUGT9SKUgfzeOcOW3ts5f+EgA7ud/ZlbGeOLn6hth4yWw0t9w2lbDfaIYbuhdtKGG+BhPdxklDbb/N8jRbQxE43zqQkdcvNxJ5L5X6nJHwwo8LxsejCy7wGwkeJJ9ylAknhDE9kD1zA7xl5cl9XL1k54sOyTCrX9yEKSjBveWzA+Yi0ZvFhZ908SQ3unj5siQkZttuLgvruHq+jiYwSf3Z9t+qk2tINxJJpkMJeeqy+CA908thBvEMQgkLzzccD9X46xJceHJx7ve1h8uRDdh9QwkL3C/cCIP1bplba+YXu+0PPDExsIxbDfgkl+Cb3KItHu+jZxCzIsps9Q888QjQ5fGZ5raTfEScxjrZZupk8LcHqHm8rjY/8ArZu2kqxxdyXxp1fDaU8UtpbbTebZfS2kw2lp7t+7bfu2n7S8xq+Zv0SLIeBhnX1H3CnvJyeLRp48wE06bVD5jOpKXGHcMXGKk4obz1NnN4uzL54p6kJLq+e74Hmtmkh7ISSZRFvEd1DGQ2/FLr9WNDlf+LHuOLxFn4yOO+r5eqcme483xzzKVTxoXm5ZaEoZ5hPhXpdLtRehBN7k8Qwjuz65hhtIlfFrl0o4t9XS/Gba3znFcW14ltL8J8HV8DxdO+ZoebeZZ2eJW00uTrTeMlzqXmjzeJo1BxBxHHUF5IEfqKsi5I5HzHYeYOdvKAKzK4cHtli3n/X1JttYDJ6ju80s5meL4GLwkKO2i8yqJEuKDCUSX7Jch33c0ycyqtzz9IyA4Y8AR9RzbQ++oS36t4h9Q+zbN5Opce4T3DDDkNaVr6hvgmlDl42+BhuGS2Gub4IzzRbQxb7s+75GH0XxnS/Fzer9Mg9z+Y2B5GHnuMWicyDJzin6ZZQdWE8bWV9W/f8AS36vpvcXnI3iUepMh9XwKdMw833xMB80U/d4wvjG0p1KHJ9JJbZdOJL12PiH8TNCBXF86+4fdrfa0+r+aYiTZZ93wRy6uSLy92EEQijFOncc34DkSOSQ88TLuDe8teN2HyhbWHmm+ocDdth9NuxfHKGH1QYYcti+UkvwQTq1ckM8kOJL4y+M5lSXxabW3AWGzfCbCnMCdRKMHcFfUuGQ8wW36rPu19Fud0/Vh47vhdLZvjutC+OZ/drTfOy21tj3IlsTC/qg4F7lv7Q2LjHAwczw4DapC3phB0h0yHpDvjuNHE5JPMlxTHN5iSu+Gyrub4b4HEkx3fKXwPu+XqTiYcw5vh2UPMsSXPMisLhT5Sz1PuhyOtv1AofF+GXjLj+ZbPVa+rdp/UedmG3wR3N6lzOHzLzPm8bwl908FPkpDqNSH9sOP1GHMdVwdtE3uKGH3RfO/TQ2/uf0vnfush9trcxae7fu/Ao7uob/AAeZZZcl+9vhaeLuR4rxlLfB1NDYKMuTHY+Sh14LiuYuK25Yf1BxBzBzDi6uMU5yK3IHJn2fcf8AUYgVFisdkhyX+rpd1xFk5bdcZHXZnPLBORckwH83n46J0SOTyD22AATB4Ctht+ozw22wh52MYSH1DDvd9Qu0NDkO2vcO2Q+7iIj2hob9XwZ4hnLph9xDfJfA3wMXHqb46eLUh993jZNsfPN+CXjI/qGUb28Qvkh9Wu7satk2n6bTjJYSb2SHqkXshTrYPWQc8THjbt4idSHZYT3zP6s25kGr2Q9G2/KcrgrfOJS8GSibfdpC2kD3McPXEni/iSyw9X4bMzafV3JsmX8XH1YWVrEiOXbk7uSPvaQyDcv3G5DZfIxiJOTo5EeVvdFDe3J3mEem2Gx6hI4cwLfuEu2+xjqGGGEu0TTYbS/BJL55d3oo54leJvlJrLUseoW2bEpzxfCQpyWh7i+e0e9ifRsPN2v0p2w+J0cL+LjOaSzzNrPM0xfhpLbbzRbSWVtsvuHTixENk6H7nLmEYsdyvE92hlmx5u19QiLODJ9ziInZCjhsz8obqEGTHciSeJIbDG+Dq+IjMF8p6vg+75S4IDDnqH9UUNrOe4+0JEnuyHL5ZNkyhyM8RI4i+CN81hDKT1UnuEzfB3MH6lK6T9+Jf6u90LqV0V3KHBHVftCEHJdoZF8G7p1HtbzxfA5bDDbfJ3aF8bftrZeebcLectfcvMIHZb9wjU+V2ny23wy2lnBfuX1T1Txdy44vlXxh6muSDCI9zy9cQWKQcPqFzbchkFXF1Gg4hFzsfX7r4LIALivO09Xi2nh9y3iXxBslB2q5HyD1aLtpqU89QYSyYJ8A5j3GnXlO8ucnR9shXV/1Ho2iWXUMMPu7th4yHTmOIbdjsje7fUuIbShiFjmhvgWHa3Ib/db7r92RaQw3yXwNDDbON88jD6Ldcp9JHu+PN8ZOjbDjwwL3ymIchuUhl930XokQ5s52n+edCz69sepp6SYOpzqW24eqENg8y+420vwbS2TiB+psrWX1SouSgdW1iO0pB7vjPtl+74wkcuG31EP0tEpDxfHSstY9rcpmrHeGIMubkiibfiONE8sB7lPN9uWzy7F5QMMMT9peo5cxqG33aPm/m17t+4Yd8w+5fdpDbbfKerG+UGRCEk2VZJ93mSS+MubWJ8YlZvM0nFqcm2p1v1PtjHTqU5E9lv8AENt4v4hhfOSa7ZflrN8PNfzaS0uTg2Ww0w025fxLjDfkySPdsRmzzK48SA7xCR3IOOy5ho0Ekq5cgL88U/ceLgjC5R1aEb4Gnqe5Jn1fKXyWpSQ9xfcl2vheLbEPPEIyrLzt8HeWZZxJJF2oc6ITNI6ti3Idvyl0hxDKHO+74+/ili6T5o8C8L9z1T3P3BDmzxd6d6ydKH3OWTtdL5Ob4HLbYcttb5Ul9F/DLLt89sYMvynxpLeaXGVTm4C36vue7xs+759F8xutcCaGmsMjm/d9kHOe4tnOQuHY0DnJqAgqWJ25w9tv0WrJ22v0szillLzA3COYcTCdu9QIkic2i4ErqYFwsNVnBdQLfxqcHj/5Tr2Fj2pZE4Zi0htMh4jiIJ6uiHmG6e7s2H3aQ+LYttlzMMOzQxRbHEcclvMfTGNkNebeYvjRocho3zFN86w/1bWf1flnuxOrm2H0wo/cI0LHtaMh8U8nqQ6knXZCwPZG9EHgvr/qf1d3F6S8ZZjyW5fAo9xm9kaQPq+A4sLObLPVmyHxDL5KmylmNJsWXHxMWdLPu+OG4Sn7L51hh/u3LFsnktTu0redh5v9INp5KwoIPqw4vttPFud7fgNjQcZzpmHvJ/LdPMb2xpCPmiEPtHKxD/u4N05jHzG+4Yg88w82tv3DD6tbb4zixvlBZH+L4/a67L9Xxl8JxO2xNPd2cXNJY08yUzI22dJLQj9SXAp7LU4TIeb9LS0rZWjJMpLGtkvneNhhvjSdr7t44tLbZ5IUSRwfE45CNI7kWltiXIe5m44m2PE5knREeC833XjkkR0ckPNGs/UlmXdt1CvNJk9wyTG+Y8VofzblrTeYbHe5H1faa0h04lic8lFzDDtmkmXwP90PJJCTxR1jHHN25vgaDzf4EmG9TPXMmNKfErldqE24BeN3JSHWw12Gcx1XgT2u51CXwNleju+Z+WNb9c2+622/KPz0tJb5FlrpS+C0JbfxNst8qeq4RiG8twuHus2OIw4g9XJcHBbMIw5jiKBtKImBrIU3p/8ANc1pYFMvj3O9Rb+rZdhLCz85AEHmZU392ihL7lGSgciGgcwkx7/6bEOFyjq1RKq6wwlGqIel8DDDDvUNu30v+bSQ26ZCpyxp1DW0NpawjMPu+BSPa+NPJDDJD7tbuj1RbfBfA225xEWjfOWsPhtslXzt8phf6ubZB2FsLCN/NrA6uE48WL6r1yniTxYNsdTiP1fXtt4/uc8X1ZeIkLUvtAaQ8yGbcmbCLd4mWIOlr6pJ1B6t7657h6uHZEt9yDAlkeL3F9MmTucWuw/u3er5T1fOsTvzc2yNCxfqV8URA/Db1yTYnjbFt+ApRE+iVfU4nNz93L3sI5YG37ty33H2jlQOwwwl+rm2G090ORNi22sJPV8vJknpuu5xmJjjfCbMzfS33fuIK+Kb4yvNodRv1O9kTvB9lyOhBMRKbbaWlaXRl89r4SwvFvHV8KZfq1p9XzvEvEdLUx3Qb8bDpDzzfoLzFug5sW+Ly9tw83OUBc8xncDNjfdHqyTS0MmyCMiScyGcyH6knTzDDTskyZ+r4eeqi1l7rL4PmPmG8kN482R3KOIue/1b1LSUJkNJL46c1nEJG+BvqHe6JYb5epb8Fn3BKDvu+FxLmVy4nvEY9X+9vU9yh3d6eCGvMfUG8U43cjvYcttzqHa4HNkOPMO+b5H3zbDb/FreLub/AB9b/JxS4yrT3LnHm+OqW8F8rHCWsztrI9oLNOYoCGw9xheCgjEeKg/1CrRdF/uF20OZ4Ig9cRs2+aepc2XNkz6s2E/VgYMYeeZFfdzS3eZeINlnUFYRIP59RZOp36j9vf2xkOW0NDzzCRwxN2/VDb9w+4th8l06hPEPNpD5t14uuoa0rYchyHZh9zQpDzfG3xzHdvuQjRh8UMN8F8DWvqIb+b52D6iJsjfhvu+Ebq0ss52HIXm91+haeK249tnuFLj6sZROikl5IPAZjo/iDyWBxNe4bqY5LkYcFctIU6awPMLCPV8DQcbPTJRP0heIb67jnKVE75oG9JfRRKPq5LW3+KM8Tz5n9QN8YXXVpGeLjqT1fG+7ShYgPNhGLwUgYk2Bsb8NY5Ryp9DEZjzfbdHNr5ggj00PqHmBkUgmdwxN4vgcu0NvO0Evjbicsb5ee70XPmce59J3zYl2c2SUhZ9x9zu/UMe0I3ji+POV4yTkL9QB2GunfZPLpPU0EP3Dfwtv2rStpvNbfGcSZJpl12T+74a0l4olrqx1MF+2vslthhYnvzGc+Sf2CHc5vKRhPEJo2OwocSIMS8T9w8W0Mk8M9TDiYebpRxDxZvUybHq6cvhm8KW8N+CYcx/3QcXLS0iW8bd4hh2TiS+DqkhxC+Ccl7o9V2vw7i+O9DinMkxpvEpTnyS4E+rvt8Zm7zdLoXeCEPUeY83ninjqXiYfuthGy192/wA2+Yfu2/DXguVjjlf4hTcj2hvzbSeZQ7tL4e8J4/dZnm4Nt42WmF8rhMwS7Q01gg0jjqTYOIxNhCbI2EY74hxeEj6g5yDK2JzMP3ap9TVfNpc+5fDM8Sw4lxQeC6hT3EVWfs/Vts9dl4gdp6CDA/bchACQThx/ttKG7eIeYrdrciGOVo3woh14ty23nSxEJcm7E+9h+4RhtrSh9x9W8w7fzQ8wjQw0PNvN35m5LWEoeOb4LihtraPVj7vjn7tYw8232X75vhvwzYS+Ms5213J1l7C6y/mhpNhfMXjiQepHOadjrZHSPwXA6RvRJjxxY9f7u4JBhR5g+YDH1dQy+YWB6jLthSMSzOa5e9mxfH1fXLfTSiWTrxDfXsLTrySZa2nmtuPFw9zLquo73bW/DUt9xkMeRAe7DmPvcsWTl3EPvAfqTY2+RyOUcu6ASjYzGcyHmJ7hfMCYVsMDI4cRzyEtht4jri3O77Q28w802i1vxZ9Lk7uGfSVnVyWkl8ISZzRtv9yy0o83P3Ry3dq0dgeydbX90nqxTFvNrbbQS37tK6Xy9SrT1zHLJxSSSXykmkSIzvLN2XPkPMN4mA0c6TYnHmQHmMvnIvpsuaAZ4bc7nYyGeeLs/UaBxC7JgFk3Pmjdi8ZIEPUnmIxJOK7szm+Mem+MXI55hj1T6VeDey4dSzzEUkM/VIO7SZOJ8pL44YZ0R3Q8w3wub7i+E26OaJQ28Xaeyo+EOC8cvG+Fr+pwjq7XlQcw8bHUXwT7qTaZzcBJRDzbLjbSTf1Y93+bpxfi2vqlDu0/d89soSu3RLMt8rJaJ+oIbywWSH1RaPMcshUeaq4I4QQY9EMrQhgarNd8mf8AmmlWDDCn6lkucsudu3mOoYawBYgptjmZefN2SyzWXJVYXMDjyyCOHy9sXh/P3HEcN13fA80MQ5cMcQ0f/qOHdYw2kKXjYYZeGyH3Hqt2IX1D6hoYYchofcZQ51HtCND7j6YvN3cl31Q+74H3fBfA23URd3zzXTm7s4sb8s26tL5yxOJhlPUb3AThobSkLafuXxOPEm+IY3xEnVt42LOf9JDcP7voxvBTlyWDjAYSFHRmXMPuNRqwmRtVz7g88tJM99FnL5vTIyE68Rtme6KXs/cOQ+6z7rhhfHPq36udvkcuGHZ6h8Q4ypPteHb7bXqIMScXF+AxDlSfawv4oHmY83tY3zecjLoreIYHXmOMC2Elcrrm2G08QwwL/A9T6WJaSvFlyXD3fDzYSe6cIfu5UyerG6tbj9WebTxE9mxuOv4m5eP1YZ8g+e7EDzxYkE8rHu092lMrv1XUucz05ZxNdKb4Wj0xJnuwbxMtNJWzS0LGpzkrzqXcwMUCD1GHPJHmC55kAIj1TzC0Khpsl3NqKQvhRzfDwz3dOIR8z3Szw0sMb+i5SHEleiNon5udihENLhQ5ZkySZxJfHcs7h2O6PFFFMO1Xq73Sg4yJVK5k+44Eernl89oWdXfi6UuW8kRBTBdq85HJrfIMHnIPq3L/AKDlytNy+B2b4XO2XiWdfF3m7lCdeaW4lvweaJYQUUiFWeIPHi90cL3Q9RcukUhdRq22/uD/AIjz1bJcB5pnqXMt4nllvI2BAb9Wig8FoO2Rsv8Ac7twJ1YRPevLbQIv+7S/8XxtDDWtu0O0PuGG2Ibfd+rGHIfUMQw8eodtIaWWjfe2kNtDzDDkPqOGEjuhyW0W3wOPuh92RDQw3xxfA1r6vjjxfBakPoiPVj4vzzerq4b8MtSUe5o20fNDb9z1zJb1kxzKDmQ+I2NOoU0KXB1ln4jbxsoSiFPbCw/cxeyB8wv3AZjjq2sk2dbfRXYTX0yiSSB/c5vqf1NWSPq1tuGyOp9344yZfOyw+bqJcR7Vcvqghyj7Qrngb1cQPm+RhiRH2UW55mPMD5g8ogZcw28Q0wS3/wC7bxfIxBtjhCX5oMjxYlgyZZclY+67k8yYc2XMNow/dj7mwpW+ATqDOohGaHA/q54IWhx2mkbbfv8A1LnUA6b72PX+5/lbx/8AE6xw2zfCST3UvqTcRf8AhlEag93iwj2rznJScMuYrzHTMfPDCH3YAsfMcOUkOP1cEUhjR+oceLHmeGlhwpLDLOL6omnzzfL1Zf8Am4P1Dt8HdA8T4juL4ST1fgm8Q9ySVu3nXDUj7vlK6x1RvhQ8Sxl7m3TlzN4Xc9UuSZ3aN22O7NzKTwjxtc3a/VB5o7sb4/ms4ozb/ofBDzzbtU7hx21LdTfBfCydZlnJ5vlltFZ7g2wpfVhBBFAHEHi2srT9R4h/uD/dmcXwGxwVrOHj/wDNaompq+7gsDWaWTtyfqV0Q12yO7jTYDUmbni8zbF52ZOBNlcEE8h828BC6jnDpRbWttbDDfA+4fVuQkRc92+5+rqGGGLcYnEMHaWcM/u3IfMPu+NurZj1aMUQRrbdo45IfcPqWhhrb4L422hrfdz7vjp4rfRbzlnnzJ6vzy2/JPVydSFAMY9N4hpBiS9ch/Mo7v4Y3xE+Obswub/2S51th0TByQnS2MnnqNgPmUeGQ7jc5vvhZzxO7Q7d1yS5yW3inj5OJ/Fw9UY+ZCS3HxtdPvEj6octtJPVN+ygebhrJGtlaQxZxAQxyo5KfsiEOUMNdQwUOQxBuSjk299ycSkx5hc1ifMS92mcMfV5t5heo+1pA98wm92kO3xt0hh9Q36Xi/JmIkhslm2O1j4vhKyyYYeOImybY3x+4E6jSfaOYx1Pq0XkeydHHRuXzfzNvPVtba1rfhpNPPVN8I3bkywbHptuMd29N7O4NV2E5n3+4kRR205OSc8okigfSOWzeSeSHF/ZJ7k5xn/Uiw05sGO56hIaSDjZ6k83wT5cn3Su26T1YHNB2+B92hl2ykL4Sw9Xym08UkcWvccMd3x2W8X4Yw2zKAn6vjzLaDCyF43QpYQK5Z3ag8cxoI9Xm8RMEXVYecvjYIOL4WnB5Lky5+4T+b/otmU934Olu6W+VMlteLML2jmDKTY7sduerkuB9QTLQi8xyoawV1j7hhxWLJbMV30eibYe2+GfiI4l9z3sd5lwsdLMg8ytzaWhk8zzJWFqhgds7x44C3niG+DBAe+Ia3IW2G+Bhhmh90I0LeYljDDxzauHqGG/SyUIw+dhPr+7rqF8w+YaGGHIdrdu6HJbRDz3fzW5xcQ5OUN8bfiN8FbxfP7hI9sZMh0t+bpDfkmyeoQxrbuV5jnzc23GTBlziUvYRpaHELyEvMyOs/dj6XgNkHiiQ4b3RPTaRLk5YHzkPnmB6Y9w7DeaQbwV+i+u45c6n1kbJDcenFPBzNOL41tsGRn9XdDDtYWJnwU9oeaGGw5h90wQgvDe3bSEeoIKG2JBIOUc7ll3hgeZjzCvcKwtw+bWGHmGPCDEEzuHm2j3DE2GFaX5ZZZYdMh4ks5mxsbCz1fGXN1Dzalp3Dz1JsmUw0yFOOIjkg1APsmFOJHEEttttttt4llltttbZabcyy6cM8y3hoMky1y75llh2vvmIm8SLxwzEni48fzAzxjAOZt/k7LkcixCPF9H7hsmySW5pBGjktPuGh1YX0zfFvN4a/TDfAMyTnqOO5McoOdljxDkt5iG+EkktvhJPDJJhPELvEtKE90N+TuyUNk8l8rlpq7DqHNY6cWumPiOrtc7hTm1O45d8X7j3BBQbBhfHG4+IC+A5lDuXxfu+PCDC/zHVF5nh1B4gwy+HlxdMtjfzfgvEr45WD3HNBkG2NnEn3HiDywa1WPdgdWjDIcXnKIUN8TM3uTyvotHLgcXwrL9svG0GtwLEYF55kTzaNvwX+2dDuSsLebg7uAxHRRfuGGu2Mfcavjru3i23O4bWEthiHLjLWAw0Dd2NsPmR5tXq09w/cPhufqG33DbpzDnXMcqGth9Sx5htYS/mlnDaUN+uL4Gh9yQxQw3xxfA7XPq+O75FLfAW65ZJ5vzzyXPlv8AAg2W+BgRPcBv5htkHiF4qY+5RI8mR+EjxcfETJJg0l7FIL9Jj7gYWU6ZR5tY/cNfZG7fGEmkyOTcrtg4vaTiyQYHxLnBZvV65TxfOteLSuYcsWlZY0PuFLSEYea7hwv2VhDDzDKXBkhNufBY3wQ1QmxBse6pJ5nO28WwpE27zQ2kMYgX7Ww22md3i3mIPMNr3Ai/EJK2STm5myk1vwSN8W3i1L9C8t/MSTqJjHJONH7tDk+rRsfu0ly3bZdtvw0t+r526pbediV1GwbjI4hbVl7eosj9QcHww7nm80u55Wg3A9ycnF4Zcz1P7uQ0F2HkvDJPV5CeL4U82ZzITvc3w9UkScPMY9W/UP011r/mxOkf7lxLmE2HYSpJJnMXw0mUkXF2yL/Ak3Cc2S+Hk+bj/cOocl1KOerIjdZ6jyZdsuq7Xe7XS4FHLm+HbrK/8TtL7r+ZeuL8RdhbTuMXgv8ALpTeK9L4W8FLE434Mu0EvFw5vgLxdN13RD6te4XNHnKhCHEFZzEcFJqcXfpCbcWU+Fo71KDYZAIVVmR3l6tG8c8vEuPuZYWIDCBYU7tL5IdrzXshvjtlhhvjbbdochh+qHIgzzc32h5h23XW3iGH3ae4YYcjMhw5hhtiHm2+1kMO38w3sitt44o4lhuGxIb4G+C+Bvgovnp4tY6jPEnmzO2/NEhL/Cg93bu3k5nzmJ4hE7iGnUDcXECT2RnV4yPnib1En0ZC8bIe5kBva3mL0M5dHNo92ndjxzKmbCe6eG42SYL3eu58yxsfGUJ7h9SVuPbh5LUnPiR9Xzm83VpfHPuFPcvbaWEmXJbKPaGG7JYQ+o5UyQgyFwZCP1csF8DEIYiD6hn3F+oH6kHuE8t9kTEsBo4hhidYGRBNhiH6t4hiDE7WLeL8HUmeL4y/SNLzfCXw3U9w2oR+rLU/m+637nniSCNOTZUA/wAWuv8AhlNY/qz1fhta3wy38251fH0p3Li8lcOIbmnyJk4kpfUQJa0tRzLBxhzRzJxxChN4uknOyUdEsuIe6Oe7zstZlmMhM3ip3xX+0Od282m/dz4bOM8Q5pfDAkZ2t9xjHdF8pI7aXwik4h7uqeoTK6V234ieY+Z7sK83JLMrDkh1S54MtbxHLB9Q+rhfa8o6hzeKHVdKMvrL4yh4j23jXF+S4v8AE8TxL48W5bt8dZ4JfUyxfkz3Hd+oF3wUIrPUdw51o76IWl9VQw4I8kOICuQ3erm7DnikIA6fbc7Sv6vJZGt8PHO3Hk9ZfEcsMjWAKera826q7cVylxJgRvD/ALL9cEfu33dwp31Y93yNpFDkQdobfuLbStY6htKFhttlA8XElH2hhjPNvi3jiH7kyhh9t30xwcx1DEPu08Q8ZDtDd0OMN8F0VucWnu1uLq0rbaLi+NKG+DG+RYTsI+7jzY+L80ty0v8AEm2PhkORkHmoEeoeIZkeI3xJ4gQJiRTwTPF6yJ4vfFziXsZC5IUnGJIE7nHufebXqAu4RtYfdp3XI7kSS1tYc5kJPUxMLqQx9lyUqtF85dRfDlE0uGy15hWgSUI3Rxbp92432UWQ5Q3sj7whY1jDzD9wxCQMMh2OUeWyj3IMLDncU+Rhie2gFpHHi213LcYm/dtse0avwHqxL4yTZGyss4mpK5paw+4D93xvFv3D6v8AmQfEPq3HjZ4Gn2Q66n1LBM95I7tSWN8rTKXyNLWWMPBcUWNHBu+Y7njspjKPeTPjzEOnuG8JQHuw/LTqMC8gIP8AcZsj5m4rLiTxZRPq8xGTKUnqu073ScyAaVLuHEltu/uG+PIXnMlZfxkdz3uHmnSkO3wifqZyQ7SUJLpLOG8UG/wJPFPN8XmR+4cx9WzYR5Hbwmf4hHm7Vk8aLW+Oscs9Xx53x4l4v8AebHi+FNl2XFcfzcdVsjwymW0bfAmTwmWt3ovwertLtdEhFCC6X3ZBzGz1C04svEeYeoeYcENr/wAzvAjRhyoB2toxeM57fcebXmOKWeeZbbhdtWDY8VZVTeJtGzlVnhza4ncYA/iQvkfVtD7vwLSjPEKMBo7tYz7tYbStiOIofdvHEPuh45bT3fA27DDDzX6cQlsOw43caeYdoa2GG0erW2+Bh91rHccUMQ+7Ib4G+C+Btoo+77vw3z4tk8knq+er5zb93+JLksHxZ9wnnZzs2Z5kPI3VpIZCkD1KSdJMMyMcET1FNjh/5RekvWn5FkOPMPmJ6jloyDzyX3xPmEbYg60h5kck4nUD4pxmCYiU6u6XzjeHzQsozzYSPi+BpcLfHVCn6tLsohb7LzHKMhfN1yMB8w4y4jyogY8NsbD1WNjQ82yuTuGlIge4g93Y3m3e4+OYmA3yMMQ4R9oQYfUOQvuGGG22H7jlzb9xfDEfN8JZc3+qQ82VknN+pjdiF0T6tPVhf1D4u7IEtzrZBhzOoq+rW1oeSGOJlnqTiZMkZJJGsfczOrl+lhqHnbo5mIOx3PeLKHz03GWpNzeOY/sjEH0sQEQdxo408ycScXAwzuG3GTmeIbZsniafFHU/V05JJtJzfHXqeZ4ofUa8XwybIMmPMsdvEuYdiHiiJIGZZnEHrq+U4k2eCO4aQmVvi/HKHOZJMrUePF1v1kEIPtTzeS+6D1B4gpOl26vMdZfJ1xPV8S6KJvzeDIUlbba0cVvN3LLLt89r4aWl2C/BZb4C84RB82cX/Mx3DYc8WZDmNlzHbKMfcOLzS14hh93XBGrd+x5Hg9XoJHggGLmcsjvlvBM8vEJEYDrbKI73eICfZaDWXKHbOgv/AFfA7YXyNHHUN+A3yh3CNeYbeYhrWHmhmtjvbSGgZsYYhm75oYdOboht2g+m1IdttK2Pq2hvgYmlDFd24R9M5JD7oYb4M83wNa+qGcb51rS2F8dt+D1OnUN/iTzb7tLB7k+4W0WE8NmSEh9W+5DIU5vuvARpyXhIGadRFFO63gkDqQ6vYS7zE+YD1eYsPqESPMPMIgbazPpKzKNu7h4uDm9R/F9Mokmako+51S3G1uGz1YndcN8NdrS+BSUMC/TINqHndgRy7lQQSPa9MC4XbZzsfuHmHmGgHuGQb7bl5h9XJOebbvi5o4XzCN8bDEvBcrYS/UP1D+4fu2J3Lnm02+MkWfV8sRL4Sz1J7s52R/uwsmd25seIH91l/JaPc8yDaGkSwYpl9ltJT9W6Q/cxGSSSk2ySSySbA00jiwmxl4u0+bm/dw6sXOGxR/me2SY9yHsyHnO6ZJhxeazIP8Xn9wtD9QhfC2IcTzFU4tvFPU/qcvg4kjWc80dSaZCG8c2uy5iGh9x3Q4s9z3fB3PUkPN8H1K+HqL8JPUSUh2SMOtupZ7SXm8XMeI5IO7CDH3BzdoL7XwcU9X4693mW+eKb/BjHFzPHUt+M+Y8XxxfDN8HUGSB4iD+owszu8x3ENgziD6hcXUHoizqEPcGdR1fdDLvqGFA3biPttW+q1WjCUXDlue7ZawuAuN5jNT9zNzxQtbAfCWQYWev/AFFYXRblpYXwQ1B2+f8AUNDkd3stK6hjPdzCfdaw25bELDbEIhG2hhhy0iGSsJ4lDxLL7XdocRD7vgSGHe5IbbG3mJ8D7vjztu/UM5ckO0Nt8aNbbRWz9Xzr7hziObxxY+eb4b8A2592l/hSS2+U9RpoxOykHYZxkRp1cfDG7IjkvASDSc3E/wDeBegyXniU6kSVc3tyJuThiJA9tIIkcNplthJslAx51eyw6nlSTCZPGX8Fw8z9pgbiSx+7fq/Eh92lvHEIhGGGHnsy8EB+oc4l9wwwxFzw32i3uEYaKG37iEBDCh9wGGOVj5gPdycNLuN5gMZc0NsQ+1iOHcOFuw3MQabbHtY3q0p9JG+EklTX7JMpDLEvjJoUpQulZclrIMD/ADGOSfAP3nM9r0PDbdn7LSc6rAJyY3zZJYw4luII3TY5bAkN7J8WeSLPUiM883ZpvFnJzYBFg7PMemvCTMZDeJ6ntol3QYUORLtmSJPU2Tt4rr93m+Ofdux4XO03yKy5l4YYb4HihC+f3a+pKR7fFdIa3L8InMkC6kt/pHAI9fq19JH1T1PcuaEIUCCEcFCjc5ndvw222/zZnNxlxLxLtt+J1fC0u3wHm+N4vgIuo4vZHM3wGwgIaawcz5x3HAoEeYfV1TiOw4c1hSLVlgY8eojxYcsyz5vvll4g24GtnoMTJzKhv7oWsoNeoBBv/iyNpH7hhtL46LW0vn9W0L6tPN8F/MOxSSB5vjYS3ISEobYwjKH3QxcnMP3d0Nv3D7i2GF6Iy2GHJacx+4fEW0ND7hhi+Flo1sN+qOueY233Z6ur4G+Bvga19RQ3zr6ofGTkmyX5PWTviHb/ABJ6uS0rhtbhvpB6ZzpJkPm+H6SPGRjjm8YvCEB1A7kcexKD/tb+OJzxTC7nHmQ8wHpuobxrAwPmEeCNjPdnqBSz+pGXDaeLQuDmfL6bpDbzJ/Fw8mXDKm+Ek9TaX4n1D7tIOwjDzDb7h05h54hGGH7hhhh2M/cPWwnZbDt8Dlv8RCEGwOaQQ0ckpfbP5g8wXzbfza20Q4d8xDUNDIX6tsPEPMQY4YWw++KQ9Wr4JCSzisLLJL4Z9+YzzFv3TAdwibYWXJJsbC+JyE/snapepB0zewt5p64vgb4Tap4GbKHke9J5qc8ZAx8lzYP3MRAaepxHhuMPIdQTT3X7mYTZxJGe5OIiZFhPBkOSrUc83j3MmlZtdLOL50jOpAjhomXwXjC3zHJKIYp5k0hZXmZhpLzxdkcnNDsN+SzySbOx1zJebnY8xoDWwh7jq+Hk/VdOfMd0ocxC6UNrxd1+1hfPFrf5DqO4madW5bR3Lt8HdMsuXd8HN+JB/dmHVHcHqPV8BBD3fqFzQ+qh4h3hEiljOrYUGlz5y8/bVu/REsvF4tlLtHy2LiBeeWReeb7LTiU0gFZnu77qBl3uhthvk4hjL5+1sW5Y93yN8aMhAt8HEOwxaVvuH1EiPUMPvuHIT3bfqtthPNHEP3CbDv6hYeaCRx3DDl8bDDQ7fKtKHG2+N36v5uGz1D7vgb44oYaGtu75XYf6hErP6vwG+GOkN/hTZLWt93wt4khTRXhJDywni/iyFOoXriK+yBOTILq6w24dhtM/smPDNnUgzI3mHzDjmfowvqLYly2i8Uatjd2SfU36YXnq4duf1OeJcwXxcnE52UqJMpk2Qkt+rS0pNurS6LY5Q+oGS4hgb6h90uYYYYYfuPeDySPEOw5cWRCw0EHmwYG926x9ohMurF5mtHmdxsJfA2/caIEQ/lGoctuO4bb6X7RBhy1sL1Pe34ZMSz6kpD1PkXmkwji22G2/h/UIlplpWHVH8cShO+7T+xEwp/VMhEd6WEnNYWW/U8m3LMMcjivanDLxHdTozxOn02nJG0VPcH7Jep3ZPNMeGJn3JnELxDn93mP5jCe8lHV8gj1crSus/q7vk6p1jRPNdo0juH1EjqmS619wZIdyQ805vG0UQ3z05jqYcWWfcQkgBEOHPu683wjObsoc7SUobpdwpb8J/m81pLLS8Xyd3S+ItLl+BfHa+A5s9T3Q9XOVzmwQbBBsNtuCOG0QOYIOMaSGS83k8xxXMBlh9Hu9kzxHFGz4G2Z7ovqEStX6lbnbkXZFyU9S4l7UFCBfO3fV8DbDfBDcN8i7fH2Lhvgt+ooc/m9kNP1bWtt8HUQ8xWj3bD7vshNhvgeOYfUi3iUNvuWRD6h5jLcIfUNEMORy2sN8EDzFHDL4YeeIb93JDtDfBfA23UNb7n6vw3O46vHE7nOZfPV8u22l/hzit9x7tL4Wz2x+pB+ojuUnnIHpnuyBOo3k4hdmwjMguu4c2MdKQZ28WPjLlOYHLZ9wT0Sj3c/cb5tvOQ34JPDqb7i9V7iay4mClr1KTXN1fdtZv3J6LEJvhtvgxHO+yD3LnRjlzHo2wxKEhju2ESe4HiG1jq+DY5UGpYxz5j0Ymyo9DMfVPqb3QW2i2G2Icog7DDae7fMQbfuG/NkmZXnqxslHVkl8+bYYfdv3HCGM9SEjLljTkhnLfec26hPa3CP2W2tYtkucg7WUFMg4smWk8ZcG2KkyTH1CcPmQXfNhPh7o9S4ZGZNL/wCaGPM8lDiPDFzIb/FqlDPq802SYQ19W6b8YvO9F8ZW7yR1HdBhvhITfghftPV8bQ0dXw9x1OZQcCXr5oWAMA4LxvhaM80ghxEEea7Xwvqth3uXPPMzniWtaN834l/FaW1tt+Pi+R4purzfBfHX7koKYNYby2E9xfB54shRh1HWHEIw5pcmOoYUxHHT7ZXv/BCzalLZLRvgUBFTotLm3VakSXI9Hz7igYL8hvgbYbsvjchi+TTigx7X4DfBjqAxzW2823FtDlsN8DkPN/NLLHUOk/VaRwRkS8QkO28ww+od4f7hOyH3FtDbL3JDGLfzShoYYoj6YZy33DQ3xxfA0MMTjfPdD4uGTb47b8MJ0h93+FPV8a2sPumcKZuD1HSZtwczuNgPm4kEmdhe9N5hHVrYXbx/qQgvKyIh1ZzzQnuPwz73P5jYmJp6vjizifajW+qr0EtDuJ6vTZHVKHRH3DdzIfdjxY/dz6ty/AU8wYnslzzQD6uSEhPFuQwlxl/MKHdX8MP3HfqG+B5lQCGxOYGHfMMMNi2f1fffffZGwG0jg4ibEIPHDEPtaW/dpb92wNvpE0vzSYyDbnJ5SJSepKN90PFr7If4gXUSaPd+pDcXuzDf2SJF+vEw7o8nN/Gfuzix9X8GO6k5jhuvme6+oeeai8UC8eJOU42DHeY8SS3ghjB3PN8dk9z1Di8k95e09QthfMYYxSG15jrI6mk04nuHxOZ1PV+P0ls+crD1EgrXeIfURR1fCSZI3wm08XycQw0cP7vinU9XfFhryvF07HiBgDAu90KepzuvNJ3u0EbpQL4LIL4UvwOb522/ily2UlrPuw934z8Fn3fGcQeaafdzuQc89QZzsw1gyeIgd5vgQfVmfuNwe4ccQjrAELzkuS7aXCwkqGwNW3jw2f8Amhljyy+reZYa203zLsEgbEi9TNzxIlbTilAo0MFOgAOgv8hB+6/dpc25DfhvPNakJfJ9MMMWEDfO8ww3wNvMN8D7tt8ES+4buhhhPMNsOMY8W+ofUMOfcIw5DbDsOWltu90MZfCtK231xfA+44tL9Q0OW3xo0Nt1DQ5JfOvu+yHbJPXN+A3xHS0v8CbfgOXDS1l4ySn1UnQXsXmsgeG4kPEzxL/8rxOI7qN3Cc2Cjmif3Y+MnOLsNvbEO7F0cZR5pN/94D0wxl8pxJs6uPq36Lh5syU7LSNOo84kPF9cpcjbD9xSDY8WN+CQn8wpbQNvs5gOcwZDkN4l/duQxHdgx5bHvxdIeebT3Q1rY+0C3LBg+41D9Q32WDTyX2X3QQpo3cHptfMrSGG2OX3afMCB7iCW8ww7DDfmmzHbLJIZJJTsVrb9R9qA92wxSbemOwHYlQezhMbxresfsioduUOTKNixnkH1LG5GXDWbZZ2ojA3fE9Tk9Q+a2NJDhGYk0p6mw/UbOaSerumeqe9kvJCvdu34dLchh9Mlvht5nilscQ3SIb4SSR/ihzhnJNvwR5uy24b4eZispHu8gWA6B4p0pPVPiTvBCpfhptp6nqut8OXx0obzfC5bzKEsfdvuY8sM7vwe7pF8LfJBfgxzN/FAuiCzm+BHTB5h7vJBxlAhBnEcEy8Xb4vLRy5L2zunl6sjLRjrKdGra8TzdwbOaQiVwLUh4ke+LiiPOq9HuzNg695b+vBf5HlrfcNuzDcN0W3GWF8HEMWpaeaK3xaV+r2Qj5o3bYa0oYYYZhy0YcOYdhhIb+aGi1hch82IzxDDH22GFDmW2w7a22tDi+SUUMP3fI5cN1fA2lF8DfzdRW+493xra2+fEQkvnq+Hq/a0OodvzTbG/AfdpH3b52/VISZX8cXJ6vInYDglcLkatGB9TvH9SHXMD3NKN41KLuJDWJ5Jzq1eTifeYHhhepjzcvMT5hYEN8eJKIij9XBKPVkLC85J6volHid+7zbd2BTz3fWWcWNzlx9UcQCGJhD7iEhoYdhkkPNhxkI0NUOQw/d5GFh9w+bGH3CR9odlRIti932TD3s7zATi+BiAjUBhLW2Fl2j7W7D9w/dCDbflkxG/iSzjJLPqTmS/Dfq19X0iDbfKG4uhh0J+4kd3gbEIns5gN+InmvFyFvULtoXU4X4ucH3Y8sVwXcfiXNcG7Nkn3DipJMZ6uEN+16oeLcIlXTaHN5Z6j9X5N1IqOMcl8RALSgYb5G+MYcXUm0fcl+D4osi6UXmyw53+oEByOaa8x5pPc83wcQiwe4v/AGnu31dcXzxkZMs8WtjBZfhtp5lPF8KW3wcEX4nV8LfgETXXLOwTd0GXUc/q+Qwwj1DW2/UeLzQ8R/uHHEOJZZL6tefBeMpy6Xv09xd1dXtY7xBjC3i65b0XaPV3wTxAb4IcQeJWq32RDnldBK+9wVXlv8Xm/VjfgOQGGLb4G0sL43IYty093yfuKHHi5OYfuur9MMMbQ5DsPN8ckfUKeKeerfd4yi2WWkOX1DzQ2/Vw9y9sPmHXmHLa22HGOY47hvgYfdHEJnMV+4259SQ+74G+OKGHaOL4G+dfdrnHMPusb80gfcPi0vzTL8R5o+7QpzxZfBjxd+SQjxL9QOzZ3DxBenuMSW8SDgnzMu8gGjJw8v0XrhPF9eS6k5OYnyXpZju+2F8wHzCTni227JL6TNr69rQ/VnjJDEnVWPitRzW3xhY51fme0oknvc/MQG9w+oeYYdtjwl5vA9w27x1CUPMMPMO+Ih5t5ifbDDDDHK5Ib7IXBtle6VbtDlYCIBpmGF4iH2hPVv3DDD7t4hL8cmJlJMYkmSO34fVakLOZPcBtL4QydnVkAT7hkf0SbiPVtUvSRS2+bKDxetjBN0tFOtvD7gaXIg6loXwJJSQEhzPO3UBmY76Y8sOP3ddxHWUFOiPJA39yZw0EF8R6s5jxLmXN2h4k2aGclCXak+B8XwlPFjPZHUl+A7Q3zxN1CPb5hx9VPOQ/3C+Nb4ChyCHHF/7UuHdDLbbNZckfd8dW+fNr7lJaerZb8P3Wm3ydx1TfGxA34MGTdsQzug39UUEGZl3BzwWthcXUIvq/uhdSnhxO8/3DK8HHR7ZW9T+oeAoGP9ShkuYi4G2XmzEMic3omaC9BJ3T6IHb/N234jjDt8D7v5otvnb4PtfHmLYpJAvg/dsPMPPq2iiuSH3DA9w/cTd81jDDLwxj5vMMJ5y19Q5dlwfq4eYXx1DsMNbLyQnmH7t92+rGhtoYTayGm/UNsQ3wc1B9UUXF8LbfZaPG2PuTDlvhvwRofd+aZflpRclJ7svgfcl13IJBjw3aOxexI6YRlmIRHE/2v/jl24aSEeENcmOtJF8zHcb5syrhvdCvdAj5h9QiVaDSELS28bXhBDqTYW9ZRmUZni+c2TLqd9W2m5aT1DBhI+0fa9kUabSHLYaF8Rw5bWQ9MPEQ6VpDDaLDLUe1yBDaQ3JYx4wR6TDMeYYDfJt6Ig793fmHL9rWgkPpj3HKIP3EG+We6SySTieHuT3JJN8Dfuh4tSwxMZCe8jJO5Swv3Z9P3k74J7SGMZ5p+0th3LS42dXJpf0yxKNtZ3bpT7vE90MIOZC/mEd/SHMPEemeRcLzPU8z7KH1Ser4Z6vhw+pCQ6Xwyf3SI7i+RvgSeLnzQyTfhpPUXN2cWHwnx7gBAOAiPO3vUOJuF8zex3ciPE5F+GFSDJluS3i12ltzqd7lw4838XLf4P8Am6Xx2uCb4+oim+GCOS3LPUM7iDb4+ige7NTIeL2dVGH1CMFKg6uErQFABqs3Oesf+YcWHLc7rO2fFs75i6gfNiYiKHmV+amHwAf+8HPAmYl/meb8T2h2i4aK4b5H3RDfJDtblr3Ab4H3bbtuW0MPm2+B9xzCMpDbd+aGH1Dfum3Hm0ht4hDtL0x7QkNEMOW+JIaJYwxW+7c81vuhyY7vgb4L4PuD7uorbn3fA7Q+55s/q/PCd8UO35T89bhuP/rPM2WMPiPq0ZLSsJ9L7CPRkt7tIrqYcWpjwhZ2dv4kHgmJ9V1kduJ7gsdRA8wR5wwW092kfS0sSWEC2K/WQLIG2Lh6uWwkfNG0lmnufQkubkvjYkRheluTlhIYdh4hhhTqOXcUHixtpXJDEMpxvMNgwYgwwww9hzIPcDYWHm90DCN8cw5fraR9rebfFrEOUJ1bEx7h4t+4Yb4SaySyTieHuzzMSvF861rb9w8Q8xMZb6UkGgJclz/VuBWXARPdO3Bzq5kPNvj6kmQP1del3y+PEmfzQth24TlM9QsHGMOKru+HuOrnzPOh1DHrxf4O0ocaEljQ4oohvxZIb+6T7vhC+TujjuEkRJYewfdDmBWfGfF89o9rtXpPF+O3dlhLa2lpLzLabbQ2PUnNy8QcWfdfzfgcR1fG28z3fJTdlPcFmnN9FBkGQcUF8d574g/u8VlOiMdYMgRuu5dy47g1lmbXbkjmH6f8WHi2b0iOdG7ui9rYCNztMnNTZczv0l/NGTjix80mz6X+Tj1fDzfgORNobhuittL4HIaIT3RfA7QyHfMBvjeYuIWhyG3ISuS4t9EMe0O+az7oYeeLduLfuH3fcMOx7sXJ1HDlhtoaVx4hi7oW0oYb+ohrZOIfd8D7ouKG082fcMRPN89xviVnmxvjtob4/SzOY7vyy/wDkJtZOX0gfFv9xvm4bm+ePJYaIPo39XRJau7w0jo20H/a4eD/AFKRTeLE6yy6JT5yE4k6OW3nLHuUdw3a3KaUlPUacUeuUshcNeXibieLkjkgrlMVJkn1JlkKQo9GOMfamfvhIYvhX0j2ptHdIeYSGGhyFIL9FsMMN4KQb3lpkvuUnPMOwG0udt+rch5iiMO1whba2BA2Hnlj05hhLdrZyS+Ekk+pPqfSw8ScSUljfhtsQSM8Xy5JvZsDzy9kY5H1J812TCxcaQFd49SHlSrL4e6Hi8lNIxM0h3DiiyG+GulkhcDbb8odSnxdrJJ5p4oTaHi+BjPFJJPNkmUm34Kepy9o8Ob2pYFCPEOOIPVPJYeb4O4Q4hzf843xDzeOLmPtuNsuPNpbLQHq225G/m/htPTb9QX5nJfPcd34LfGQZTy0xzHLt24XwMgoL4NT6IMbTxeZhcULwXSJBLOblcvIxlHiQPD19xVVqXVXuZeLJJkuH1a+aOO4bHDNXmd60dNQ/jiIcH+6dvhAvhBlX+TRvz2PaHaH3GXwNxfGw0OdQlEUO3we8I0aQw3FtDkPMQlaw2vqHz1cnP8AcMc0OQw3fUOdW8+rg5h/mHm3iFz2X8w51HJ3DQsMPqUaG+ByUUR33SX7vjGH3RaXxxRB9XVt8ceL42hwz1Hpn6k935PWWUO34pf4dyhkupzLnOYzxWS/V863D2TvojexHsPuR5sPd4G6Avpjf/C+lIB1pewy6ifLt7SBOGMdMJ5hYvK0vjf1fDJAlVIeJOJNtS9c/qWV1G7DnEJF2lzdWPq+SDTPouWiNIeKFL7VIee7hCPUXyMe0J4tiGGNRBYhyhk/iPveCPtsQxZX2wLlpYNyQ36hxihXHuH7h8xSgt+7223fMP3fkzEk2VP0kkpNuq3zAttnn6i/a/0vjn6/usiMQxvhLXkzqF+cdpKIeriHq5uXgz1fCcST1Ey/SPE+56hpkf8AUSHFOGnqr0mGcMF8vdY9UcSjNndLxTfAw0O3xCkk54nEk83w3z5uDiNgnhDAZRDeo1erlBlJLfGfVygi63xxnN3YXVa0xeL436beb8Av8BfJT8wynmnuCmgyIKC+BzGBDmG2cPqoPF9ELP8AUi4NZf7tM4hhXPDnR7ZC96Pr6j4uY80vu148W0d54g+6VL+hMFbA3Ze4df3cJQkeSYiWGeJ4vhL4QYZf4y/wDAotsIiEuK+4c7vgch2+dvhY8QfqEa3Lbb/UNbDDFD7hhhxgZ9xqz7obYTzH7um3nfMJ5hPENumQ3cY7hh2hyOYch2hoLfUBvjReb9VrENckNbfiOdwfccXxtz7vgdsJcVnjxf4HfFrDfgl/iG4tsonkh8XwlpfO3weixHhy38jlyFi8MFid2ngXWf6TGz6j+73TyhcybDsRi8wPF1DLvMriA2G2G4vkLiuOBJxJaW028SkjZkORy5uPHUhDLv1v2v2vpYxjxDskUO6d24N2RaRzCjUDzDxxDDzDfAZEL1b93iLBgZy8w+oaDlENWvcDe433bzEGl/cGBfPFzEPvaep22wPdwckH3GuSGgw2m+ba7eaTmTKzZnJPpJkkknuHHF4reoeJSM91r3RpkPFo2GSSEQ+yHe2ZUyeS4FF9y4lyknEzUY3TYcYyljI6hxkI8y5jqGnKHUmMNJMawz03xlYZc2WkyWFmVPgfF8HUdyTJA7k8x1T5O4i4TonHTAOJ4uPMIPEbdY6vifHBjHdxkdX4HDbbMt8Lf9B0nqvF/gD3fOwQZNQMg5gi+AsAsha+I+IQjUS8VaH1KouSkKADVsVw63/mGF5G7JQ6vETrzBEs6ylOfBKVePEJq2aXpHmudAAdB4smSTmR9z1zMtZJfCPEid35DfJf4RyHaLbi+BsKOOrb4BfGx9MNEsgfNHFv3bxDH1aUX6tL4G49W+CWSi+B9wkp4thht3iHIfd5h47hfqx5h82lb7hhh2GG+BtoYz3Q2m90PuSH3fA3xo1BPqi+HG+R21zjmObDuy/Ab4SttL8E9X+Ib48dTJl8Js4X4cfd+rpvqxv/AMQ3c/q6x/Nl3BfDHe0YsGe137i43MYn0nnhlyGORTmw+GY720eZEJa22nm0nmZB7htyYZiSG0kziUkfNDIh+40yPFwzdbxZYerObm3mMeaY8Cxrlp0w2xHtHDsD1DDDxHuG+D7hhocsGIQw8xCQJ6jXTA8kJ4b9pcxPtuaC9Ql8eMh2X1C+4fu/S+1qwPqPG8MfeHjm31b7t2237rGTzJl8JPpMYySTmx+odvkfugwtv6h9W28W7dshnJsBwP3kHVz6bvUnsgrE5PZfDS2Huk4jx++7jMmXOw7FtPV0u0nGSmRDzeP3fD3cj3XkZG8yyPnawkkk2Y7huylRESSQ9SZdUGXwGR7PqIJvHLGGVkEXcddXwuUuY7L3oHN/ge6b8cgv8Y0u2DL8cgp5ruObv9XwNgyygvgI64IQ9eII4ZDiEI+YeiZ8cQLxHgLA2gtjxDyPP1C3/VxmFYnDLzHMy418TBv8TBXjwWftXgPd1kUceBcWHB6JLJNsySywlT9z1xJlJtjfHoJE7v8AAl8cer47b8TlzDtEN8FpYUOQ0OdW34aUQt74kPVa9w8w+7fDbRDbfA2lx6h4j2hGs25IdhthzqIs832R3D9w+dlpzD52AvFvu+Bht3uhvEF5h5tKGOaGE2OLBuoaG+C7an6tS0rbi+NK3nm8Wf1fm9ZO+KG4b5wsb/Dsc0Nxl44vlPU3yXcl8PMm92h5ychumx4p/cPyBG67Whq4uV6RJ0M7eMuRjpyNz8kb5lOmfzC87G7417tvlBImy6lPEx+lxXnk8yfUQxD0h182E930s1/jKTM5t+r4j1X3XN3EvEMNrqEjlPiE6hjqO4Tbb5N80Pu8TCb3GMZ/MQxD7Xtgbw3shMhygxEoI0bD3aLHdhiD+rciCVxJ3u5blztp+oeI+luWvdq427V2yWcyGeFESSyySRKwubXe4unvId83HqG/+900v2kBmbDuG+zi7P4TbeyewteTJukZ5usymXRjxfZUmcRHsi+F5uxeYZZjZzeL4fFHFFxZ6qrpMlND4i+NoYyk2EJL9yNrTLTlh5GDmA8d3mIe4Nchkd7ju+Fvntx1dNhdb815vz4i/wAknuC/IviOxzTQ2Io7vgIIcwerkgd5DWHMY8x1lvq4rwDHLhZFwGFc68efpcnt8zLDDLxATZfHTWdpgTl3jxEc4v6LF5Q/X/8AeRdshpakpJks+pLRM75saz1JSbY+r8hvhL8QvxII1rcNzQ2l8a7fA2l8jfCzpgU3UiGGFobfVPjfdg3ZYb9Ft8EJDGPmiaNpbaWQySHGH/62lEMNp7urhv5oZXwP8W19L/Nx4bfdxD7vgS+NaGGz7j/V8DZ93x3Q8VjnPN+aXxtpfKbf4tLWt92lmHF8t+A8SWN8PF8Ma6Pu6B593vRHDB/MBwA/VgUH6mUfj6gfCQB7XJokeBh/OwPcXhnPMS+oIdt+7WGa2gS4+PEx4mQDcXEp4jYbbfTH8YHqwb039NPD1PG9F8b9QspVZMQYQX8MhJcQPdtLjIYb56hyG5sYh5v5oYYg5G9wKFIhAX2S04n+1edKEMcsLYx5iAh2HLGKcOIYfUTS7vntvjJz1PrKkkk4sbFiXxnO3FrCuTkn9282/cNv3WxHCb+4XiH2T8/wGJVx7II4E/d2sJNC4UTi5FK/3DTybPVdv4uhcN8va8bdlwxPBPxOkmyU0OwxDFPlNhDT7m7WI8F1+4CpM4g47k1Rx1H3dw4j3TN5rpbtAFOt+TfA63zlzF/l85QvwKC+F4sYPN4p7hprF3RfBBkN6v8AmNxQqGwhi3VkT3qXeLye4YVnjwcPbb5FrHniwPukaWzNaHLM8ATgFPAsCC4IH5Q8/VyuTuwSziyTe5/lZ7rJJLPqTiRLJL4S+PRY+r/C1rf4BxiCPVDDalDFFt8EHaK2GhQ8XwPiHnivENbxkTSK0jSHwQsTZ5ochMjm/dsmH1bkPuGX3b9xmww0NsPFuwxZ928w82lDkZfG+2ljqGhhovgm0NE43xtG+LfDJxZ7vwG+H6vgfd8p6v8AHpfHc/dmc3wm347JfPN8eag49k/mXVFTDf3HdCfUFUj6tcU/i8FkYvA+rl5zoZThlebm4doGBb92qwPMMU92uWLshSYfc+06hbT+JQ+rE8QvmQWDB1E3DIZ4y96n62L6Jmt6ufUaSFyZc9Y+4TYUs4HuP1h8kO9WN2H2x3fgQ5IQPMMJfqI/cKR7Q6gz3LerReIYhBhHmPeEbfu+Fz9Ty74pmH026d2rFiMXHHtDtp3DQSxvh7rPU/qdFLMbJPqSSx2XidLfdiG2P4Q/qR5jZ3IeOoeLi37kRzifcTw6+TuYcP7Tbqh5IDiCeyZ7jjvue1Oni70Nu3x0vN5V03y93aHIUoZbxLiV8NJoaXpRdL4SHqHknppZvO516iHU+fqggV+occ0Np8Mtf7vN0i6S4vx2+G+Ai/zlBzfkGxfCxO6YOdayOCO74D31EFohRyHFEGPFLLklOtuAykTwNZJwf/s0eZKWHNo8dXfni/dxnPGTlMCRQcPiXph2/EhT+4z/AHZOpiNcMk67uXiQ7kkpKT1I3EDl8JfCM4JEv8v7X5DkJ7vgbi0ulsUQ0S8X4DtHV7IT3XXUPPcNv3fI2w0Npc+4f7h5trPuhjENuQ/csufUMMfUddluS2O74GHmH3Q3HqeeoYecuGlFDfPUVsNcXwPuhvjRvnSh8TJnJfnn1PF8DaWlwyeb/EO3z4uLq+M4vwG4uS+Evk20k3hJ8BkdZ3WIfd2f3CCaZ9W0Z/xDuzHkZ6yT4GOA6Q+ZXTEmRiE92nhtfd5tzza9y4kHu4OJR5khYE6mlHkjbmyd2PzA+bRJDPGa1Hql+kqeEjGjspD7vuhYW/osfNqZsLe+I11Esjl3f1GN9kVkQpBsPm2hjiGPaIcY4dw6fqGGUQ1DzxbgPNp9fxONklpD6Y4fcbPuW+bfMLrYPN9IlMvMeW2l9GE8wm9XwyWNu2SO6VFn1JdLIJiJRb+oeOWB7ge7dva2jP7/ANy5bfC72b+43nPsMthU9DaCIfVxhHsqr7m6ZdR3bfpfpdkdXnPVHhviScNdv1KUN8JfD3Rd3xvEr5SPB359Rkae0Td7KghxsPF0iOb8PP1P7rturHUdXStbeZb56NrIL/oTvLu7X4l8N+o1zeMLpWLEEFHBQHmvogyFRzxQOMh/cCly3cGXEm2WBRzG6Z2zyjhcus8yh+7V46nn9XbBzrL0wJ15wdFnYl/9CEZn1D3KDpk9yerCevuSeXUjZQ4vIExPqSSSsep0p0+6Sxvh9JM7v8RzWW0834DaXwPu+Trm+POw3xt86w0dxBK5ISGMhvgfcNEQ3UPPFyQ3d8QSM8UGEf3a+oocMzf5hPcOQ7DfAxaUN8bDRCRQ+74/VvuthoviCfVDQ5cXwcd2lD4n6uvF+efbPF8cfcaXc3+Pb56uL47nL8B92Xy34G3x2AWDs/3coT9GyqewLAD6yiwPvInjErpZLk4u0/3Je8vtgsere3IHueVye5GYXSPeEe5VD44s5nBEnUfZxAe5v7kHhl3lifMFgzEs8pqp5erC+qSxtSfb7qdfu5rx3JxxCw7kifi3xbfB1fGM/DENx+qH1WsUH2uT6gJxCw8xCEGHOrS3xtZ9WXVv1baIh9obX3fpGm17kigekhO458lviGniSvpsk454paknq+l2SSpJlza7pD8wthRwgfzEY9xl15tKeeE2zTv1zPKq+N0g9tPfm2OAepvCfsn+peIrGOrzKYz1R1X8/wCqOleSiLxupDDTJTQ3x0p8kyYiDN+4HgdS7crrQa8weCF2w5vnpM380cF1jjqOocji/Lmkc3+c6vnzBTzfIUG2T3Xd1NObzHVHFBrHJeLvA7eeyjzDIL4suYMnjm58JFt4WBdFER0ufTJzqvtfNsxluF1iwtRk4BKecPRGyQsHAwAeiTyQWXonh1ZsxGfuTCS78STFdZPDiSwnlJzJP3Js9cyHi67rLKTYZfj4tvxyhvyG0vjRvgYdvjXIb8dtohyB7vgbfuHbedhrbeeIa6tLeYc7hyIXwOMJDNkw8W8d28w19ruXiHnuGtoYdhhmhho+7+a+45K33fqGthovhYRkMUerPu+B2vO+LRJ93+BHLKHK88zni/x7cXzvFl8JfgW6WcXzl/gZ2P4XLjD9MoY4/skieXhI00v6kuAMbwSDg4W7gkPUc41Uz5pPtfGwrl5pEli4uGU4ynjj9SHUhylk0bOOBjGzZmtHBfXPtxC7unUmNCHfEnm++999t9sDsb+qPtB3uOUNudUJS8XC/q+ByG2GGG0ho9EKUMMMQ5d20KEfN+HPu1h217j2h22Pta9xCKRfthOr8eZeLM5tkGfrLnH1JvZJxOPMmsl25J9JErONt+7h0xh7qL5hMtPdv6tPd/8AXNx7f7oBwGL5e/UooV8jC4B6eGbAc8hcSZ/V/DV6n3Y81OBpRGZNdJ8R/cepcZURfD1JSZEO3SGI7gvATvCiwrHzbe30QZg4L/mdzmxO4PcHqGHUR9FPnpfh4o7vwL5gX+b9XyfqjfN+ZmUsGwPiODmiG/q48F8ChcJHJBkf8WjBz7jrCHMIy+7L93+y8Q8WfiDK00P5jI9y52ZYEbxcOT+6JMrgHNjhdeA8yrie2J6wDoPElkh+qc7SPHEr1DmT3IZJAkkTxd+ZGTTqfOx9WSSSSe70XjGf1fCWPqkKP8HP1fOXbaVx+r8BYaLS+BhJNrYaHIb4IYr+i0911LiHnu22+B5h8Q0d2+4tw2PaEzjqv5pc8wy8xzD9wIzxDDDkIniGUOw0MPPENDDRDGUMNc/xfOsNDDRnm+BPqhvjfd876aGHF8t+P0v+i4oa593y5fgNx4vlvwNvkbY+of5npF7k/d9rPU3ZX+rS1L9WsxnlXFf7XZcQE4dhHcZgNvna836hFp5gPm7kpBk+hfRak+WS94nDq5H7kDuNhgW1Hn1MnM6lJVmcyZGxTtr++nybFvN6Mj+cSAPmGHmE29FI0UNGww7DD7h5wj24vut5h5y2NfMMT2QkI9X4/S1HmViNR4vmB7Id6lb+r2Qrkj7wc7h92/dvuGur0Vtg85PD3cE/SSR6mondUfVhKCeHF8jnUIkLhiNG3juF92+YbfuGObQ/UJy1+rsD+ki4fwkkVnkn4b+IXCj+LCu03z2qWOQkvb3dtiOebpFhCj1fAxOeowwyQOzHYBx2xcuD3cZlO2XOxAx6sg/mHEXx6S834KHdPx8XUu0X+PmUo7jmig5vyCOqW+OqIazwZfAvEe2MbMILl6q4obxZGQ5hdFEdXk8y14n7eYmB6qeiQhn9Igxx9zYy691nGsyUBc00eAPNnw0OBjJkn8yDcl492kiT3SbwyWeUjnJZJJMRskytDLCTiZJshIeLUmHm+MkpBkS/PLn6tPr+6wvkb8TlDtbbvd8DaXxt8DaXx/MO1t7m+M+4d+rch17hvjYu/Mwx3bkLaf8A7DzdmWQ5DDzHW2/UvuHTuIbfcjMbjOIU4h2GiGGGhu6WNt8DFD7oZy1rX3bfHFEG6ii+RtK74uF/gyy/6Eb4Hxa+pz93x2TfgN+r4Z4vwL58hY+r4G4cX+LZcC/drVz6YK+X0T7FBMCXhgGdSq41Od8RdN0jHPnb4Fsu+Z3mMsnXc4dY2nU3qUvpl8WHJ4kL/bSBh5tLB8Wkvq5er1TB1cNiF26oU6kPNLnm5u733nG+yIP3HPmA9JDe+D9Xxx92R1fAwww/dLxLzGM4/wBwxw3bfcMMP3QPmA+bTpvlN7sZWsMPMD3Ryge4hCETcig+YH1Y8sJmbDcNjR3YZIe554nhP0mKlSEiXB6ZU4MtZfhsL3LB2WBlh828ctv/ANYbfrm1OnAwWI/ZaBC9jcy19xTiC8+Z6JxA59SWaPsvsf1Iex/q7OS4O2893L+K9+Whp8JCjdVnv/BOnMnMoxyZ7j+heltkZ/zngGBfOfVo/V1Z9RBfg934jYp+S0X+Rduy+SjuOC/EPcctLRdF8aM8HF8ad3wckR3cbCL+IRzqEYUGd3vtmTbxH9lOAqgBqsAtrcfb7jYmtvNZl33XaSvROwV4Cbg6uoXXmz1fxWXMnuz1KOrGiJSRd2kk2SScdEkknriTZPEieJCYzGnMkskssvhFj6b83XMKcMJSXzpfgOXJzfA3DRxDDfzFvulhvkh2huTmGuSHWLbeaHI5tho9Qw+4eYm3wMMMQ5K4th8X3LjG66h4h3zKi2HIYYYKGGtt47o74iyWhrYaL4XF+oYobi+JzXbIl8eL8W/6UJbMOL4w9yX4D7svjb8eYvjyF+BxKPYuCe+5kg/sm3I+iR5efZauDKgM46YXfN5CEvg4nPMD25IfNlsgwPZG9Ser67hgQo291MScMhMtji+jaUOuf4n3rL037LVCPMxMeb3t64WC2HzD9yR9ocYW9wrekub8RtttbiXPNDcF15ibDDDEo7034IZRdVsP3HKH7sZ3Y8ROREDO4U88Wv8A62ZGWm3nL5/cDxJb7kGZDVZ3KmheJ9O7F8cTw0pLn1bbbce7Xs4v/ptvYhIxG7Psgb2X7R+tocFdqLy795ZAQ/Vz3F+oF5fpIOQfss2g/wCoBD55z6kjdv4s2/6LbyR+rQD+rLncdory1ktyZE7SGIfa+kpT4IAwlfMq7sW7zloE+q19wQe7Nsws55i/Bvh7vk8RT41vwDm/xaEt8HXV8S88QvxDmOWJvgPcu3fUC/q6uVC+DkvEdz6hLC80I+oVxXruaWhBxXL93ow7Hn6gHGXlaAO5F3aDWRKnF3oX/Vk0EO7u2fTfDdTtxPHV33JBkkkn1f8AMnsv2n6SZwzZJMSf1ZaU4wpLJJLPqSScs3qxrSRvkvhBebyEItHqgvndb8BSE93wN31fIwEQ10Q3x/q2+BvZCNC+bfFtzul8aw2p3W5CMZ5h9yyIXwMPu3xsNv3Y6b7LaGHeGSOHMMNDDD7oYT+oh57tbShvgi+BYaIa4vgfd1F8b7s+74HY27v8ObN/0I2tD4ru/wAA3DY3xzfjt8DeLC/EUlXkkwjfNorn02qF9iRHA+oe46QvTEce4XuAu7LqJ1avPmEXiikIGC4Or2zI4lHUtOjLtYNwslhfF9JeUlLg5L0WvuV7oDxOeb7r777aTcf/AFsEQR8wjzfRDAY/e108x9TdFrbDz3JziEhxtPdqfcQww80MT+WA34JpzPpN86+4+l+0Q4QMvTY9oFi9oW3+1v3b9xmbBcZzdNDPPGQk4knU/Sd9yifpfpASJJ7kSzPEy7aZb/Fvu0tymvd/KPvF/a6ZzF5+b9y/e/Yv2LZ5uXq+olfhduReHHP1Y8ALA9X6E/pIn9f7huGVK+2Wyp48vq7uPlg3zeMLJ5v7gj2bJ/UQX4Pc9349qnyVxB5vzW22/AIovgvxDzQS3weObxW3fUcS17G+HmDCDnI4hGH9WkOI/V9lhMP/ADXtJgRA4v1fq1F4+X1h75Xlfdv4jgnhavV2xiz5cZZnVeP1bI/scjvuzLidXaUMiSSc1xJ6k4skmAyT1ZSbF4/qyx8ySe59JU8d2DZItr1ZJMyccWHqTZjvmmSQ6vRInd88er4TTLEfNyc2lkF8DcX4RpfA+7ihrbCOOoT6rYb4Ib4HmA0/UOdw273DfB3DjxbW5EfcMzMhihtl/q7ord8x9Q0n9lxMMMNDaw0NtbK+BheqGHmHLNtb4Gi4rW49X+4aLu+NfVvtf4xxxf8ARbfA3VxfKeb8Bu+rGtbm/E3b45bxl1fnw8DS0+c+TiPeV7TyS2OQvfF6WYe7PuQ5YUcNo/djC8hbDud9Q7fGbIhfEL4rf1KLkjl3EW5OYWA2DIe5B1GjxOQpfkilfcjc+IZH7uPuLy388MQDCy1j7SnmP9WpkB836ksIo31Q3sj0gJzlD6thhhthhiZ+7S+U0nh3fiKdN0j0Y+8HY0wwsHMiNRqBsestO593ycd3DY0kkxsYSLXqeVz6s/8AyeGySN8Y2437W/d+1NvtAgWm92PcD3drC2nv/dpY82Z8TZ8Mj3Rj9pHzKWdrZR6DtibAe7LIM82cWR1xzYUF+T1T6L4O4DaH7ozL8dfV87Lxf4Or58VPxDaDCaDmAyfqubkpcoXd9U8wYQbEOZvUUIbCHMWsju/rkXLts+RBhlLA6XubUI9W0eIYWFvwTA7hbY6kBS4boDT9rZfCEnHuz3ZIPd6KebG+OPJY+pLCTDJLEkmnV6CR9Mn1J7JJPcnqFkSz6k4xvRK9M/STmS+Esp+pOOL4xPrY+qL4d8Qe3+brovA9Q2WXxpcX4eBhG+N3u+Bi3e7COLb4GGiGhoE911zCW2sN8D7t+6Ifdb6Iwd38EX6sY4bYd6o07hhJMer+pP8A5jHqPaGG+Ntcv5/3dMO0QsPu+B87/FfzH3ERD7vjaL4Gz7tS+CwvjS/yYepL/oNjm+C0v6nJJJL8Bkb42y/E2k4nBfmQ7ZQD7lWCeSAsD1KuOfUq4hC9OROmMxJyzccWF4eJViMp5t4YcttNk2RkMadXDxKWrUhR6SVBYSsQs/qbZjqUdkhjxzZ9P9SZCjfZJ7p+yxd8XBzZiL3A9xiM9twdwduPFjdXx5iHmPaP0h2yO7/Vqd2/dsMNv3DC9wiXyNLC/MUcqD/72KBjHTDIFh8kD3bGrbi+4zeLl/V8JJWEyXjV+7/U8+m35/4n/iT1P8pJKZfHjilbbXu17te7Vq37t73a+5Ufecebezwu3MvHFBxfLEBtkaYzz4gg25vMEAS35s9/cOt+A5iCljfoXH3ceKz7t9Wst/hLxl+JfiFHXU9UHMAuvFc23x5hhzX46wOxxHMPMfLaRwjHmDjmWF4xubu78zEohx3TXMXNgLoeglWySwtuCV3W7Z6YmiLoFGBIZZx3cndxZPFZJ5pJD1IVljfCWfVpzayT2WYe5JtO5UmeLx1JJxZYZ1ZlhZxBJ8upJLJJJJMrLDqeVk8cM0kll8IeJMbbk5hsvkuL8CDQ3d8jcND7y+NyG/VEO1sWctYWpb4huP1DfA+YaGH3Db9twZ4tPCRfAxj1DDkS8MuYXYYfVpwyzPMvcNtDQ+KG+PMNtDDXDi/Aa8Q1xQwln3b7vjfdlDaX+RL/AKEb4Hmt5nMxuKcvwG7kvhNvyNobxIl+e3w5aPCQb3Pkh3M9dN1SzSwpF2MsyvMXQNn3PoQv6hHcI22/cWEgz9Ib6JjqUPVEMg0AYF8AxPT/AKlPFvIHEvSbS4c5uRlHmHreZLO4Jd5YGQvmBbIp1liWF6bdu/MdXwPu88QrotF7hZSSGGGg22wvDeBvObzTzeJWbZfnrCjn6vo3sbfuIPrY9oOiA+YeYg5K34YSZfGEyIuGc+5Wy7QbJ+5J4SWfVlnElklj6vnKeou2L4/1Y+rH1fGeqB92fdn3ZZ/bcS58m7bFiZQbfGfuDJvwWaDzfHPiq6XSHf3eawv85fjyb8S+Pu+AwrPUHYp74uTm6RNGEEHMduDkto4QhDllnMOdyLd8SfVDgZXvUA7W9r/Pth4LBLC16l3mB3CVGM6m4FVyxuwG2+cub+L4/d9JJGQ2F8JZX8SWSvVnEySSac2B7kkyQsskhSSXo/1K7ySSTZLJCsyeep/Ulwknq8133IXJISebGFLk5uLL5G/EnwNw0cVtxfqG+NyHb41h2hg0nktdt/mbeL4HIbShhI4ticFZEMOt+ra06Y74h+oYfDdshEJDWsMNu1r5vg7hvgfFFu8N8Nvuht9QxHNEG6IouL4Ut9r8W/F6y+l/0JnmtziIu7qx935Dd9Xy8X4mw0mvdgbt+Y3y3cvCTinb1buC544bPDzymWDmi9TIu4k5RpsF3icXIwstGwLeeZTZxCgHxeuQ8RvqiWML4ZfMFhpBIM6r+q4ur03oTggc6tQO7UMp5pR7grzGoH6ljfmcbhxgyEemHi2/BeIX7t2FO7vuLf5hhht5zZQw48Q/MI3ziROy/Hfq/mz7ufVCHOOfcFgeYh96S491rkNtLfg93wknHV9r0hPO+lrxMVIyPmyz6ks+rPqyeVHyk+rLLMss/Uj1YerD1Y9SPGl+qgIZIIIswsufdl7LGsCb4Wab4Sg2Igyty0v8a3PqGOYL5y/wBlcZzPLBzBxzeObuHH2xT6LzW54vgIIP6jlheyHOZQIc0ertLZlNn7jLxQb4iVqXsePqxMzqzNSWcQ9EtYlQjLnYH8tjEF+A3y2Fjeerj3fCFnMg92pEpJLrisZmPhJnDcEyaXov0kkZ26ScSXPksk9yHm16lSWSSSXUyX6WEk5ZsrxI3w9SP1TPq17tW/d8jfgNv3fG2F8jxPMcQ3wNw3wN8CtK6LeeYea3m+Bhxh2hy0hyG5oaahfxQ8R9rfdDtC/uHbkdh5hoaHIfV027fC5vgu+q87fVbQ+7467ovifhvu+R5svx8X5Jf9AN8a+qh1fpvz3e752wvxO74Q+ckS/IhvkWwv32SXZvg5INX9HZ/E/x30ly4P8AcR5bn8IDmE4Y3E74jlkPPFr7hriSS+i28QvFfq9kI0nzC5GoSnfiLLDh2+mH1l6JDdN20XJcmdQ8e5e2M+dKcZvcO5sa5Y9Jdge5Dqz72AscO+KBsLIG8Eb1fB+57hvjfRbkQYlqEeeL9MPu/muDi/xc+rfuYGL3iDa9x7Rzse7b8kkL5yTCyf1vokrPoSpc5v0/1PpIziZqyT6s+rXpmOKLt1rYBW5gc2WNnuAvwxvg2+Wp8/xfHIiObxfI/d/gG/Avnq+Ol+J1R/qWOC85sX9wil9R8+rrH3R9wwWf1Dze7zCgXJCs+Z1yw5YrzO7nGuPHdxcLn1+4sNV7V7W8rLCLJaxMkOoD3D/LCZgAeCM6tHHcBi+Db8kufd8p/Ej+5Dpn0sys2xLm+M5nfVnmHkkksuDgsZC1JDmkysMkk4kfqfpJJJJJJ9TYWXi52+E3u/aVvEiF8PVj1du5UKW7fC34DD93wN8LDzb9WEcdQ11DaRENDcnMJvdHFv3DxEN8EPq28www5D5nxyw3dDl7LiPq237hv5hhx4hHxPHUL5h+4aGG12hrGIbYh9w0LmXz1DXiG/AaL48c2Vr6t9N/hG+Mv+hG+B5rfq36m/PhkvjC/Leb48hY+r8iG/AeMkJJ9kkqb9ixqHLHiXPZeE2PmJ7YPuw8XkLkiEEb5TZKDyWXUKPVywLzbvm1vMvuj5ST72vV9GXthfF5C8g2DOL436h+4Zc0m3Py2j3Dbk4h32ssC8w+GIDN2+yAn3fHNH3ZjbFIhhhtJS31YXJDT6WPq/yb5te6nKuN7gb3HDu3fpZgbxba2k/V+OHqSsDmTjb+JCSfQmYOr9bcs6Jx4nPin6t9rtlP2r0sX08tgRvtV/q+BbG+J8d3GX4NeZ+r8BhBlJ+Jf4i+AuMvjzfj0oljiC6vqHEUvqPljm+CziChMce70XuOoRuaIQ3+rlw7sINZA9ro6urh8/8A3LJzbqlZwWEyi1hz4PcgODkmGYAB4s+49bbvEP3HDo3strq4vn/73X+qSS+X0skeS9EEpLE6vE8zmeLPMm9kHMSWhLzix9WELJjHZLJIMmJnZJJJzY0mVklJOn3fKb3I8T6SeG+ceq593xteeZmGHb4GMpYbSlxfAw3wWlCjw3uiuTqGH7jdtvgeYb4H3cQ/csjVtn3W+79rYfdusY8WwxD4jLk5L2Q2lDWljDbWw0WxRyeIeb4Ghud4hvkgl0XyZfGlvtfimX44zf8AQDcX4TPd/F+Q2erGhy/IuafuwN2/Pb8tcx5LmSPrGHW9hyH9ye/uJthGPsmPN727qEOEleKNkHmDae7qcqH6X0yHFkyHmLzdZbvdh93w9XVg9yFIZ4xp1N4kPG37I7yl4tzphljZeYoY/cI82rYeZzOYnzDvexTnywPcJ5sfq5a7uje7a1Dsd1rDDzL+7faTbktaQZ9JEvjq0vluq2223LXuJnwxf5IFj3bfyj62bHdj2X4P+42+MJx1bNhM+Q9yY/Vja2b3PPdh1fGMXDCx6njqjWBYT6L8Xovlb52O75HN8HUuL57eaDlpYvnXi0nN8ZxF8HV8PdHdcUG0FI57iOYM+45pfUeeae6O4gu+oI+u7i4jHPF9EaK5cv5LlZtEQMC6jSf7F+voeiXu4HqE7kXcDtoznweWwBzZOZPF92UWZ3YXMOdWnji2t93+DKSyzJkznzZvbY30TEpKzxt3xZZzqTHiSwZOZ9ikPcniS/iZkGTZPdn1OtkyxPEkkhJY3RISN/qzLL8UJPV+eEb6vnrmHm2+BuL4HO4ylxzfBDfGsOw3gh57KyFO7d9Q/dzukNDkMNDjDsMPu+q09xfzS5uXc/qFIeO7fdbDzD75hxDnEJ7ha2hhum3mz7pQ1vuK2OStG+d4hrWhh2i+D01lucQzrf48Zv8AoBvgYvjds+rSS+dtJK1uPV+e81j1IZvV+Rbfl11LGAj7tqB9DLrjeP8A3obbH2FknR+5d5Z3bsB2SerUKeInBD93wmw4vBcEklDOWYe4qFxYPiQTDwvHFr7hM57nRZfuBuLjifAtHZfqHWEh+4dnevb3ttBYwcXssHiKRubA+YXcL22PdzZZ9t1lFfcMJWw50wwjjYCd3fXNaw3ifSRGRO5I20vhLxfOQ8Q8W8x+7YR5iEPLEm91x/EJ7v2L7IYTxbzCbaWnstJco3xc/VYWPV+0klh5oD92Njb/AHYAN+72ZnmepYx7uzLPLfGRXTN8LTfL3ffV8BxF2mRfhstY3m+r8QjlvifM/ANolo5eI62xYYWc1Dz/AMUdUd3EOL6hzezcvdHmOQh9f1EAd3isJXeO5d0uOHmleJatpZHz1fb9zLEyALRjmY6V6Bd4NcOMyFFkjPpKL4FDi5uWGtvni+D91hJSWer4QYZX6Xossr+JL2WM4s8ycWepN7J4cTy6kZMrJPcPUzLOYdtnEknqRk4vjOJiZSbZZZfGSbfOc93560ORNPd8bvd+HFlvHN8KG+D91vNy8wj5K52GHm1ur4G31aXxwxxDzaPMNYwwkI9UF9xBPEMNuS/iT1L3DDWxDbsOW53B9xC5DbD7j+6Hjm4vg9Xxt8cVBoobfdxQ2+r/ACJ5LPq/6Ab4G+d2/IuL4G/M2GiQyGX4kN+WEL4ZTBB6Zwn+jlwHwuG+tVQ0kWKn7t+Nu7kHCWJYwp5kO4DfDODq+uYkk7ATHm97K8wjWLnX0SjJj1cwvuPa4ZGcRp1F4kvEg7L477h8jKNPPZdsK9QvTHpD83N3MPcXu3e43B7jLj6kvjOL4UO1GGH0xrub4H3SDYdXzv1fCX8N843yOc2+7Y/dv3C9wbFv3du6HPm/QhObHqx7/wB26btHVwWnu09xJrSm3wzabk4PcM4u+WUlrw11T3HN8Lae7q+Xq+G8xdRbzQ7iiZ82vi/u/mtvkHWZL47oS90R1fBBl8dt+Hj7hBLUD3c+LhBTC+HuDYdNjNn6hJ2ENdhvXiwIb4j9QwsC9TQvUumQcJzRy89eZ3zLn2f+1pZPuYW79XKx6Dt4Pttpnlr5+i/dlQR5vjrJsgHos57n9SGa47LmfYn1kSj67hT7gQ3yW3F8ZnVZJZZfGDROJCV+5OLLGnrb6sg5zOHjqkssO5n0TEksJJPckr1P8JEkksSXxlGZO3wnM/1fKb9w9EKQnqc6s54svkX9X9WXNC9xNru+DiG4uupcUsMOxQ0N4mE90ceYXzDHLDfA2w7w0Pu4+oZf3KG+BxjUPq59XV7GEh44hh87cZHDHtDfA0PHNawnbWw3wPnf4vjXpsvjb41iuKGujiL47vgfE6349t+SOWX+fS4vgvl3xBfjvu+d+r8zdvn0WPq/Ehv8C+54C9Js90p1x5/EkP4jpIOVnOqwcVIzvbo0vRInc6eIY9w+YD00lw9TQzuShmp1Idxe42BOGnSRRNgS7kpPcTRkMD4hhdSJ2W3S/TD9y0X9kK2ses+yw8/7mjubu2eZEc9M3xj7ufV0Q/UOtq0yvW/UI838383wM48WLy3xWX4fw2Ts2N+On3aW/V/dsP3ba2OW2vViBdu7ffUYLt3fsX7X7W/q14bcsWlt+1swHID7snvbeeL8OPFs/V86XzPl7iOrdY/dvNEXwsJ3vbJz1/xfzfOXyCsM80XyXz0vkhHueq6YcerNY4IKXIf6vw4SDf3dQbbMWQoGw4hx6srAwbl3dofPILnXgg22vW8H1H0QA+5c5teCOX3JZcI44+1qjsJ23yE4O8ckAaEbOnyzkZO+Ln3fxOpr7SWHu+jGnMY9Iz7W4c8QxzfHmKL4ziOqZ6ksaGkmdWFjLD7mySD1JISSSSWJZ7kP1JJxMYlk59yDPpcvEj6kkkkvjJLJsrJC16hoSW2Li7KyyxhtaHC7s9Xxrd3zu111D7vgbSthocY/S+Bx7jO9h5t5vgci5L4Oq2HI4W75u6UfyjL7ht3zaQ+4huIU4hGHi+Bhh3uOYm0KWlCx+7WPZHNdw3zpfgNF8DfG5xDK+G/yZf8AQDcUN88XPucm+S36ssYb/AbfPovyHmG/M+reI32k2ZO9haSPK039S7yl2SxUejA8Lds5eh49Tw2YR5nHmVCNm9W51eqX1Ko3uVxCuG5rTzAwPmPvarAdQvibsljOkI7j1vZaNh830RpC6ZE8Mb3AaF72EWdj7ubusHzRxvsnPM/u+9eJhPOSPEPi1uPqHPF8MMe4Z7ox4kJz3Jl8DkuwGZavh6lrxlkl5nO75n4628XFo+beLbYb523m3itfdrW/d8cROPLHA7e55anyX5h5rpm5Y/csXBc5fSjz3QL4ZNvz78WfTBzzAb/4rCC/DjML4n4HewUt2jjxc+I4vhgviXCX2j3HPcHbCCHHUOIYRiFh5u+RsvTECxN0PPDyHuLWavJPbZEsuXiNZ0PD9H/zhygd5y35rmh74jDX2+7hz4TsM9kjJ9SZqWSJP/ZHfq0jnqGEaMob/BkhJSSemz6kCxncmSWTd+L9Cz+oLNPE+RJxfwX8krJ4WTEsn0ySSJQ+5KTiwvhNn+llk/qxs2yxrhe5Eq5O7R9Sb92Z928Rd82HqD7pC2xlcWeovka3DiE+qIb4/q0rk56grLYYduoaIYa37oYYciX80KHeeo7t5hy0/mHnIaHnmGGGGho4hH6odsYYYaHwx/Fb7b5GK3i2LWh5hufV8mWVz6tv8j1l9L/oBvjn1fO7Tni/AYfc+61sL8zb4G2Pq/Ib8sKFy2TbXOXT1LjZ7iFTfPkZkmvvtgf7Es0ty+yenZM8W8Sj3e2B6ZkQepDq8KUZPEvkhTmAx+bTzE5DsfeO5EScGTbxIc2wPzB3uP53HXEhvaQ51IdSi5PESNInLLvdl5h/ZC62+2jl7nLl5bya3s5n+YR6y4oN5omRt8HtceI75v1JNA92O9Tp3aPE+lj6Zvjfq36v5ksb/JzWvu236tht+7fu+xae4bf1bfwtkOiLpRLzttpDfu37t5rf1fBfAXwdc3wkGwRfzHe0DIL5ypcsfd3c9QclhZxxBl8YXwHF+Hd8BfMCOp56rg5fUcNJg93w/V8ZxhXLD+7ghnFpzkIPiCygWR3bM6ARqQYw7tziZYcDx77YJJ2pCHMsvCQbMOOOw6/UacDl8rf4wIHPXEqwfETcd5JOwn7kbNkT9pXqS88yepMuI6t+7xH1fgX6vnmSxks4k45kzqzO7jPq3K9WbJZSb4vtJ5k46kTxJz6hxPpJ9SSWWVJZJAvErbCSRkm+MkyT6vlLM8yfV8Jtn3Pdxd2eodrmss9WZb7ochvxGwjiXihhh2LYoRAb4HnmGG8xDDxbDQ3wUCe4oUkQ7cbC27CWxDjqOWQfJD7hvgaHShjuxhlfAx+y5yGL4G+NYb4GHjmHb533cXwrL/Jhf3f9AZ5vgfF8t+Q3ElLfmd3yhnBfkNt+OFbbs9XnS1iAT7JtqDN4RT3YHp/c6XDwaNsE/TL2q06v1bbxIXLzK80bLt7S0qc8bIkF1sh3fZGnDAwvfcFnuAkb1N3CbRHtAfMfe0sPc8YfVQp8EtPTR9toeHZCLl5ileY598yx9pTzZXm29vMz6YHuCE9WMsPVea0hzqBI+mTKP3xM6snZ6keL55LX1PVju345fhy3i+Ntte4bbbbS22EjeCMwtfV1i33ataG393+RvjPu/U92ludVnq58R1fCyWszhZAFxf4O1+PGYXwdXwFE9R3Ay3Jvk63w8yWcQQXfcLg+44QhG+04GtiLNuy5jVhdIQDC8bBh/uP0SwEX8RednjiwMLvljI4OQZ14fov8yCImk4O6fxL6TqZq5vqQcTH0yNj1JepZXGyt8sVrbzfPEVljfCcXxhJx3B6s44bMsebyn9SPqSxv3Z/VmHMj6k4sPF0SIw+slemySSS4EjIdTHjsj6kkkGYiUyVkn3Z9UcTJZWc7eZLP1Zcx3bfiWWZzYrWMbC83EwsO3wNEP3EPMnm2uodeYeLfvIShy2HKNh91wIckbXPuj2hh54h4hlHuUOxxzcbkfVp7hiKG0yh8N+oh5h1oho44vjRtYa33eeaM81BvwG+B2wv8ubY+7/ON+Szvi/Ifd3JF/gx9Q3wNkTu/Lb8z6YUTdcMuN25B/ZZAHhxJJ+N6/wDdh3IHaGk95DyG50Rh2W2inGwvfNhk0ofaFtbg4se7hMM5R9sXuF8zy6XfDHnEgTiylHVo/UY7IL0sJ55kHkmgfFSF+y3PFH7hfcpe1kPNt2w+4W2NKD3Od3RzckzzA+dh+6fiadSdWQ9W3ym2YX7kGeGlj6az+o2nP7kfFjfGQy/DxSX+Fjq4JcwXw34nd+WbzfKNnunqOO57Syz6yAuoMvhy2aXklf4zq/DxfHm+BtEuR3E9fzPBDP3FZzfOUd3mzYWHLHiHqPESHMcQ53lpxUuuWYHEGTumpOUrcmhvpPt+7y3oWZhEAGr4Ly7o1CYYHRf9EA5D/EjNryeJdozAOL6J5erGQ+5PiS1ZC8bfBH3RfPmfuyxvjOZsZJJPcnqywfF6Jja2G274nVjt3D+pJ4eqHEknNZJnNkg9kl64lksnqSQsZsw4vjsk2B9TPNmdTfizXV+A3DRfGsNhRj42YCQ6XRDDt8b90OOxB2hSGHxb95DWsNrQw7Qy5tPFZ9xQvF1aQw8RvmG4e7Xd7vFqQ+YaGhYa3aIYaGK2L4PV8eIYjmlDQ7Qw3wM8X4t+aeS/6ATb4OIvjjL8hp90t/gN2+H7nB3fmN+LR9W1nqzG6YU5JRMAPssoPM8SygbrgS5nRd5pdlp+4BwjLni1HNtZ3CKeXuXfMkkCReSXOObI1JQQpLOdsnuCP3CdtpwvHMnPUHc1cIhQ+4Uj2nXM7OJL4k7xN4lDzckJtc5xAeaGzvi4sYo15vrBm3hdnPNz93tSLyweUF83EHhIiftBhlJtqQl8pcTu3nmG+ZRTXXdw1j9Xxm82WN8eb4yxvxC5xOLAZf8ASs/qm+Cg0vngpeKXb/EHu/HjxfAZfB1F8DmaN3iNyXLHzfiEG3bCO/q9kOc9QjYjvTxcef3eMZ95lWYscQcZzTgBA1HgId9H7ca9/qHiHCxMLgw1eiAjFdE/6ftA/sikafNttW9PFo0P1OH1J7n+0/SeUjNb9wsUV+4/d8th+rKyy+Ek+7yE75JHizmYjdWc0+lniSzmhpK9SSTJD1ZJZzQ8szJ9bJL4wnynfF84erPq0rLLq4vhLLnayL8NrW3DmzSyTLYbi+DmDiNO7SiGhiDpYRpxDzFzul8Hqh90N2Q8w7Cvkt8ylzHUP3bech2HnZb3Z7YcOZeYaGtfd+rpih4htKHxRb4ivPEPu+Pui+FxDtz6vgcu6GGeL8Wb8cZMNL/oDm+B8XySbN+SUfd+ZsN8DbH1flrDfjhQ5xDpMll8C+GDit2JsG8l5yyTeSdL/cuSHk0N7k/Zl2cOyv8AEKAhEh7ge7RKFBz+pLHbUYZC6n91q8wVnPFnqwn2IeZEhZCkW9Fx5kJJ9QvUksuTxDZzH7gvM2cxbH9sR5i99R9+oeyj2zF7dvvjmcjASC0R4kfEnAd37I3zfkm2JD9SCZIl8Zc31lkkthSSWNPHi+Mm+F4OFxgMv8oZf4Vy+Arzll84XcvVMt/gDiC/wF8BkctdxHqaPsovxTCiwjrkYOI4Rh7v1EGFworn3eZazjxEeKDbkRpyHt6gAAB4IA6sePMXSkQAHxJ/1feD9lsuHkLX6vVokP1PLnuYnPmT2X7WL1dVzDfJzfhv1WWUl8NkhmT6MPDL8c0lMhZ6k8MnEHF9ENkk4n2kkskv4s05kNkuGSZ8pZMzL8csfE8X+Ayyyhi+NsJue7Yecj1XSGwjq+BtoYEWW5DHNzvEbW836tjiH3Q4w5aUdUOQwxxDIPNvHEMMey4zYc5vZEc0NDR6vjYaO4aL58w3wcdxFbnENF8GXxz6v+vG+NziL5S4935dyVhf4BvjR7sfV+RDfjhQxN+44tS+BTpjkT9lnvGuFP6kfv8AHH+50JnaQ4zq9Nymjazm3+4DqQ7heILaTAjzqULMna2Io9zDzffB7hvNIbIzihjK6Qx7ihFNWH1JyGJKGVt1HVqOXHyzCa38E3uX/wDYc5aR+45ep93ZfNh5oD3kCwfdsV/N/gzrbLHbzjYziUXxhdW/Vx6sk4vlPN8t3o/Ub3el4PFcF1wScX45vNgcy3+R64rCg2DL5cvuWXZcl2+QssssvzRvGUdXwHNHBd30uMn1Q813V+HRxBMOYc5UEdhG88WRg2Dg/u1eeWU+MAOXcnSW4cv1/wD3jwfyvbEjA+4fof6WAAXH/X9YP7I1G3zb7V6gCx+jZB54fuSTnzJ7LPVjP2WXmGj6hG+Xu5Lfdwz3Zs8En1Y0j9WcdSJ4cQ76l+LJKWSJx7k8l9ZZ6gyfSHM8JGbJLxcMkm7IfqExKZKeZKfu/BJPuTI+5PVz/wDSxvgYn2R92Rt8n7jGmFId8RRxDDzfBBFJv1CeKym8Rzb7ocjNuSHYh2hlI/8Ai3b4FJREsYfZQ0O92EOdQjDHMQ8ww0N8EO1vEO1tt8bFeeLeaOaHIb9RfA3wX5dt+efUmGl/nG+Bi+OJL8Sk2hv8HV8+QvzG/M+mGsuvdyfdxWNCHhlwOPskwQfVKD+1wyDgHbyvpLHPcDJ6IR5vK5g+8g+GUedtLnQE/da2kP3CGbZPcBAbT3A8SSSerfDKnmWkI+8BuGQ+JbxeqQ5JfTzIzzBLnxCHRk932R+GXy3tgrkejIZKdRnu5O5PDbdxPn+5X1AekvFJrZZZellhJzTZxZhA2c75nlDHi+Mrb4awsvSD3cac+51t8DYbEeqB2x5bDxYZ3fu/Ev8AEHN8vFzS+dl5rb5DL/IG3Hiu74C7Y6nniifVHXWOJg5/V8nN1BhzdGUHiKCo+KAwsoYJvPm2dlAQI0vfm4zi9I+2P9f2zlNTV9wA4hGrzDQ0v6gAAs/Zf/4aeh/ZKEBeS5++/SQFC+pQ+mZk/SZk36h4vuGL56nqc8Rfuzj1Z/8Ath4urJLLJJHqidkfJJJcbJ7n9WHiT3Q8cZPPuHhkmWScycWSeZg9zMkkmS+Mk2T1ZfgN+GX6R+o/dhfl1F86wjfGerHY/V8DX7gk2kMcUXbbjWsNrR3DW8Rytppcxzdu3XDDDhjKIs5uDD5l7vMNFDDQ+7Oe4hhoeeZZI6vkb4/UQ83wuIdvkbuy3OLvueL8m/6fi+BvniTZvySt+r/AQ3x5C/Mb8cK88WzZYW34iOmWADwiQSuzz5/qUvgA8JZJD2GjdG59MjnuR8l7bclvu/Taz3G+LgwoebWGXiGF7lGWIDxcvN2SerEhdELDJfdycx7RBLD1A1Z+JTxLPEjCncM62EeZvdzSHmx7mHcF6YUvn/mF1Ac7cvd90L5kdTvMF87bSSX4JTZZzO7ady9kS+cudmBei0D/AEgOSodo+78Cyyh5+pv+jUL0yz9y9Xxt/wBC93wFE0N5Z6o669U9Tyx3fBzQZdcwc8wsCGGRGG+IwcRftZO+XVu8y2bMLFsADAvq3gmz/wAj9E4Fur/wfUQ+4R9wzYf9WGAVH/8Aj9AM9wPIXNy9NhkX0SHD36n6WWc2PVqOua19X4ZzX/3ui/i/mT6skv4vNmGFkmjzKJN/cqmN/r9WBzZEzxO/xJv1PE+ixsJJLCySSWQfN9pJLPqyT3J6mkvhPRxWPu/Iufd8HVYXy3bEXyPHMNDaXyWxzDLOZbWx9R9zc7DfAyh0huG66tlD93wcX2SNjqULsI9Q+oYc5joyOGH3bDQ0Pu/VrfA8Q3wMfvYMt8Xx5hvjq+RlRfB6vgv86eS/z6Rzfjtv3PHd+Otn1Wthf4DY5pBsDdvz2/HCtSHnqur6bc/V+JCnTYUZeETZoqvnz/U5KHkam0zu4L4OP3a/dnPVmSwjPJxclJxxJfA2/cMd1uQ/uPCL6tiebJLm5IWM92HmWj7YFwwvi+rYPU/glOyV6uS1fZc/d91gX23tYLBZZCA8QnLY+Yl7h9zoGH22Et92fuRvh31ZvmysrxeLHqQ9cQxpOl5knBhMAW82WWXxucXyhkdXwXy1/ccwRxR1fj4LTuhXZb/oS+ZHqKNBZjxR3lp6oXwFwRPF7QXJyR44uSMIMih7efBMtWesVGXAIgxJ/wBxFAOjyvouxv4Hw9RckY+/V6ef4It4V7b/APy+8DbY9hK9fxGAc3rObD6fTMT6ksNrPuOL5cs9UnPq1fG/U5Z7bPqSxrLBdkSOdcE+kiHMnq7c3Xdw2Op9Jzfu9EnEGc2ExMuf3JJYkmmSL0yY4ySZMhOKbLqmJfGVrSZf4ziPui+BvghoYCwihuTmdofMfUUN8aw820LW+oZcOwibfGw7cww+pNvGww3JRwx1DQ0W7XpHMXmW0cSobhNL48w3xrvN8i+ob8DL4Hbb8e2+Rvwd8X/RDsXz3Jl+XGY3+PmOaGyZfmPN+OFDSSDJxfGN87EKcjcv9oT7ReXIq3gXCTM49zR9/wAycWss+rOZ5se7ONspiSw2x9o1D+rOOa0hfcSD9Nu3wOXcfu1IzL7pBF0ZgyPBF2ThL6kS0Ry832322XG32tj5g9wfML0xz76hD3KdMS6dcgfMb2xPeQzwwXzbbzPdbJldt8ZxeJ/UvAfqMbV4Or93Vwyc2fVlrfjP8WXzhDzfKkN/IzF2ni2WtnmC/wAX1lv1fBywZET3bdseo6yOIjHF8dmjq+ArIL/4oQjxGDy2BDo/ibSW74dSoKLMLXc4s3J37X0e7bL+Afb92emEXlwIw7C//wA8DkP8SB5Xknmp4LKH56yx4eH00mT9t+Hm/wDFySLvmQeZLGtZyz2yUSZJN7kG8vUiNkgX82WY/Vh2SHmTnSS8jKmMSySTJJJC8z6yl8MgWWNk74pNsYNi4svni/PWxj6YjiL48xdFHd8DDQ2EOQ6V02tvqub5Gt3i3YfdDkMahvg+kItDnUONv3CQw8Q80OcQkNDW3Hitoh5hoeYvNscl8bxFbDzfIw3yN3fO34t+ebPF/mnzz6vlafiU/VyW/V/h3m+A/UmX5Ft+Y27WWXF+I3wI6Us4/wCzZz9Bx5b4A8jGezce5onnn3P0lWvVx1IbcLOYPUvUotjEVYuvuvFbah3azMsWM7mtt3iLYXmS4b7IG0fJGWb4gY5vEx4lniOGGXJ3L4YWQvd9knu0gPmB75he5YXmo3uLrY/cOdwLKgtpndpZfgi3PJzLeKQkkrH7p+oLLLmx9x1fxff/ABB+7HOr9qx9SY2Wfd8BZA5DtIL0zq5S/VPdYu1zl/iOr4bsvnCpea+it4jr9QB1XfLHLB7s93wHF93aGQfUYKxwjzDmXCEFdEi748Xsu3JiRxBidzncbEOo8ESyicv/AD+7i1grysMYZgv/APT6AP8AEuPrzKNDxNIxvWSjwT9yphx3fgd2t+GSGfcoru83EhMySxgd2HTDgyTiSdL9JPVw0R65JOeSeHE4s+pNkkJJOJXiRhs4kpL4wkk+oLfRnfUdX583wtjfA5RWN+uL4OT3R3H037vgtK2Je4ee4uYch5u25iGy5zuPqF2Ifd+oZY2jbZQ8ZI6m3mX93LlhyGOITck4lzjD5traGt5hrfcMNbxfBvV8j7vg3YbW+JF8Hq+NfV3Lfi35/wD3uTyX+Yb5L57vxL4wkzkni/wm3wmcl+ZF+CbfA+LssLK4r93yPi+UHhi5W8DYi8MXmS4I8Dn+5hBh7DSMenH1PngzzkYg47nE8JCdNh1InZQsYighL5bWba9Me0H1IerkjayB9w8Q/cLYoW0u/MnmSkyJkJA6gOrDu5LybH2h3JzY+ZPd08wvmHxD7Q97kp0wHuE2XugL5i62Fd2A+YTzAXhmXIjXNkJ9QlBF+5KRbGxLP3F+H3F8BzBNnMGT1HdpOPPVvmT7oYxZbWlyOv3YXz26lvxW7Xw3K+Qyjm+eleYvJfIbDiKOYOL7g2C2YQccQjB4ll3q4E6w68ErVeOZgU4/5vvc3AIhanQXKJ/fS/f6jBxmdX2KmUgYgL//AF0dg/udh18yhpPjEL0fqQ7E/ZPlZO+LbSf9wG95HcOsz3Q22RM+74/dZJzJJIPcmddSMyTPuySz3TN7kzmQbTmzx3PKZjJpMyybPueF/wDpYSVl8pZWLDxc3443w3xl55j6vw2MsjiEyIb8BvgYfN7IeYfEmR+7tc7FrbH1axxxPfd5hyHnGJc9w5d2MKUfzDkMOPexncofEOOy6JHDDbFDQ1s9RDDQ5HNPlHWl8eYa+o2L4HIb5G33fBTxf5Ucv8+l8Dfg5JfiXx4xv8PMNYkS/Mb8U2vNjbssJ5t/V3yV4vkRvk75tR4kIld6bMD57WH9WDlf/Xu5sz2G7d9ifsydfdwdLYI8NhPpYdkhlSJWsKKGBaRSWjpteV9mRQL5tHpvnzH7tEc+4+1AMsNxmyCQQt6pvULqHUvlhxeDuT3IQe7l2f7gZB7tfN9ti34ZTzA8zjzauarDdRcLDXmOPcD3CW282/dvqO+bitr93FH6Liw7y+eLSxsrZd81ocyfZMRnEssMssLthcBaS2WSvBLR3Arfj0mWn4HeXO5TH/iDaDiBnJfP1DDliC1aMLzBzkBeagh/qPMGTga3f6tngtOWXWN8cQvis13xM2ZuR5+v1CDADoh+6MjmuCEQwPF//tgOQbBFfqNcM8Rbx3kuwE/cx5dSNzbzChjPMfzWXx33YWvU0txJYerLBn0Z4cz/APRB6k4snnskJSbY59Wde5EJOKHqROLPqSEFCVkk3D9TfKWSemz6vwxvg0+7vuui/DxCX4DfiNH3GXUa4vjhtyOW+e61vgxiDjiFvPUJF8DDvduceYfcS3hunYbdhx+oxNtch0hoaIRofcQww0Md3xt8axXi13mL4J+BGV1F+bf4Ew0v8ulxfA3yWX+B9kfd/hNhp+5Evz2/HChdh56rCct9lF+G7fOtIdTlhP2S7NPrt05A9h/MqHDwaM4UCJ3tiUPFvshGQx4s8MPm9EniRKIVElAwEyw+bykl5uSOexwjXqC9wfdiQ0GQsQfcPaQ+rRmDIXxG9WfiUJR4ufq1Or6on7XoZCHndn5vLtJuDcYHlaDv3An2/oleOBGvMeyKTeY+0HIp97FA+/8AcH3Zv3qfez7/ANXfuz7n7Un2ncj7uFx8z97Fv3If/FtvMstrfC5aey57svyFNvnpLXa/HyimAoPMd5eqN7p5bDUdR1fD1ZrBzaQg8Q/qLxQ8c3hv/IMtdaAfH7hLlBvBPyZGD0fX7iwcHvzYsGr1nmHCg6IRDA8X/wDvoIiaQxhx6meL4h6cHklOUfsmZZZG2fdzcfdrYe7H3c/d8Ifc7MdziWHq5+pEz6LmGyTMk+p+yYkGTxaczykSyziHE5fSSS0mZYySSWX4ZNjJTvi/HKFvw4ur8NvxHmKP3QpGuLeYyth5iGIyh5iHIo4ZdF8ZEcJeLqOth5h4jiG8XTmOTiH+oeYeaG8wt3dS5hthh5rb43OcivNt8nq+DjuHS4y+Rysjhrb/ADZ9Txf5RvkfF8jJN8jfH8WZf4jdvjyF/gG/MXYdKy74Zb4b42L8Rh8kPzj+7MM7uC19B4HP9yXBeENGGOfsDJCSDzb7MsT6N2SG9BY2N8DCkKLh5hu8sX1AvEhaEot4V2yls87cltx3b6heWTYVLy9XEDxacZAw+r08yzxK9d2JX7R6o+scMgn6hbuyODV6Cw9uzPNxqPv3Iu4hITdthv2k72F7tW44+Yf/ANL9o97v3ftHs3PzfzrP1nDOj6lSv1Kt45taba34LfgpbfI2OINtPV8vPV8nDaZfA5vhgKysBcubonmgMgvh6h5ghzlxZBCMC2z0LIW58tzShXEA8XRGrh3PD552A+vuzL51HVe26A1egsYOvpQAMML/ANB9927gsbgHcxMjzNchnsmcOpPMQ882eqDbnerCx8ZO0kB5WRK6pFu5+krOZ9ZPHUifdcEj44uHhJDxP0tDJ7o4J5ZJRh8SSSTrpuDrZKyYiUll+KWSQkn7vnZg2ZbndNHV+BDDtGVjaUN8aY/q3mG/Ud2t1bfHEbtjDDrCMRbfJxD5hFiN8x1t0y0hv08y45mFh821sQ12h5ofEMQx+637hvjYpjPcN8EqL4G+OfUzxfi3+DJ3xf5RvgYvnfub8C+OIv8AED6vhXeyZfkQ34N8bbtZcZb7L8RvyWQ6STpsDCfsX6DDwSeC/HP/ALmuG+wk45E/Zk+vcadm2jZEf3J7JHqlVlDFChkQDcMD1OJEbmHEMoxCPmNuGy+N47jlbr1PcU8zm8SSHxJnwyeNqxrYiOa7YugvPPi8fhKuWHIWxCEgohP/AK5ifyngX8I8bpDTeL9IbYfuW3nNtva1zuE24vxW1tPcv8zwma+pUVtIZ3DxG593e/M7opduEDfRB3mTYbZn6l44vNwgy4F8r4g/uCwukEXIVnwdQ+Y2jzLiF4QApHBGvVsIw59H/vMuFV1LyvbZIGrwFxj1dE/9EoEB74hGvt92IP3TgJPqcPEzIo7uPVkbZ/uymWMlmd14xkss9920+sE5kfqXOOZJOaA3okPUnEmGQ567shOJPcmzOEh6hlyJ3MkllYX4tn1WWfdln1ZFaySBTb6L8uf3fGw3H1RsNCmI7oi0redm1thvk3JtxbxHdFsPqXm3erYct44i/ccc3GR+4echhhy2HHYda1ti2Gi/aji+NGGju4/URdtDfiZfLPF+HbfI34vWWPu/ybHN8c+r/Ec3x3f8X+I2+EP3fnt+OF8D4h2x6pOLzzT3fO35Lw0cMPp5uRgE+ycaL9DLt/wDZxRPy/8Ai2Xv0WHjucWnmwW5vqaPqlErbSsLWP0il0kMqSglRRy3WPpv8QYsvgbbc7Imf0383xnGJIZxcvEOWrFCA9CdG2OqC+Tq1lchbcIemFjl3ftfS1FnLi4XaHPNv3TXifYthtzzMWEtttHzbduo15v5X6Wu7KvN+AQcXN2DmNPVeC/MKPFnOQcZMPLfHRzIo+WOYyjmeJdg5goEI6x5rPghyHlKq7L7syWQCAMLz9wMwH6vt+pqa/WgfhKy6PtX/o1IoPfFxX9ndnRz2volHnhpzG+IickytbvuD3ZJ9UTLPqjFskhpySN4bEjrs4eZKQSdserW8SG8lC/EiSaSWWSZZJxJ8ShkkrJiZfj4sL5z6mytohyxuRfxbl+Aw1lsO1sZ4o3eOYfuhayIeY9w27fA82sOw0cdSG19TR3GWhD7lzdw65TeaWHW0LDrbQx1bzsc/VekQ5ENDQ+YYvgeb5HG+NfUN0XyNZDFt+LfI34o5f5Rvkv8ZWX+I2OayB7hjfkN+OFebfFJW+p7vxG/Je612/UYMyFkxAsDV3+EaB5S5/q3aB84tN4YQ3sOI1wXP0wvVzeJCxK20vgPTD9x9onfchJfPELCIQ933y08xj1fj+6CQjqG8B/iRA96+bNZx+0zq7fDtjnNJT8td7vBu3UjLqHi3i393fbfGvu21tPUKWqTStY5vhNky+fF+AWe4NYVfD1Xi+TuY6iP1OZcmDJ74oMrtL4oRvmCs05pdg8w393vhBCg4IwwhOHbMnnvtubIohZAUWRdkBDBn/k9CeavX/4PRejArnED/wBIu7D/ABazyPJAep7Quk/UDtH7pFbxfOsv1Ye5OOJLMsXqk2fSc2Tiw3DM5LB6nif1CSRX9E+ckkkgySZJsG0JxeLK5O5sJGS+X7o/V91ln22fUmT3l87l+RDW3d8jHcarxfG7eYYa3i6oi3mGNiFI5jq+NpcZG+4Y9y2iN7t1klzjDDQ0PGQnit2hyGiPUXnbb4NtrxcwxzQw7wxxfJl8DE8X4t/048XyX4JfnxdnN/iB9Xzj1Jl+Q344V5trF3wy5zbtF8bDzfPnm+Nh2IPmHeKEdN+5CTd33yayV+ETplz79rB5d9Sn3A8wHzJpmSj1b8l6UieK1t4h9Rnmt8xbxLsz4/U8vJAXPu5y1hkPzH6IR4S68wNuGz6tL1CRcgX66Lhg9LlbVn1Z9NBzZ7v8PsoN6hhZ7v8ANPkpq/gF0SQLQOL4IM5ert+r5ILzDbOaBY4J4octF4wmHMRnijqeKBlBh9sYIuCDIw4jRXl0Toryyz9RwHNrgRECuE3D9r7fq13nX8fR9SLXHbUQf+lQHIP7lhFT1xIlfASamh5kHUZ9SX5+LNs/hNn1Jcni/hk3xYyTwsZJz23JxAdkyweImWfdnHJIJ5SWSZSSWfVg+IU2XtJJZJSWWXxlmdX45Tvixkofd+AbfGw271aXwfV8CjG4MMdxtt/q+Bvh6uF8DEKL9Us8Qx3C2vq3breYfUMOMY2PiF3IYoaHm48VsMMMQ8w3i203L4G+PF1XbQ+4b5G+S2/6D6X+U5vjX1F8vPVrfgXx3H+7/EbHNY9XL6ky/IvwTb4Pq2+HJ/U1jfA5DfliGJsN8J7tjN3jbRVTy9fxeKChqbAp5NSzKekyS9sF7uUrxb9QpE7L4kM8VhfHi/A2b51vshwPERAu3C4T15uFxMqDWzGv3WWc7Sa82EL5HPPFoeuPdn0yLzABhfid9X+Avkvh4In4ZsGVkjBRbnMvEX4BsQcWXRQb3fXiaDXaLOIOOYggo6lyeIMIWX7hkKPOxgECp+pVTqzikE7gR5Hinf64868BdMuj0+i6SGDIAL/001eH6sIde7vsySP6kHHhua/3eadslB6lWSepMs2zm+sv3YXBJZfpBZyNYP7n7SBJJadEuYzJJJMkhwyMlSSUl8p6vyL/AAH1fIwlhZG1sUMNYPXECdc3nmGH1D7uK5i1jkhyj9Q3wO0m8w7l8L+1DD5iHeYzxbkJSbjQ/VDQ3wOz4GIYaHIu7YvjYvjeebi+FRfG+6y1KeL/ADvWX6X+Qb5G/Hm/A5vg3zf4zb58hflt+KbfA+4drJOLfZfiOQnkvnW+B0hyGHmB1RCSDw5I6X7EPyfQxlVX1dP7n1J/eQxFdiVj5gvmwnMg6rUlFjWsK0hNs9NlnFkzGFn7W8XxxPY2Bh7biIfaVMJS8tDzHLLb4LLLjLOZ+lMbBxY+7Fl8ceyz0i/wlhZZZlB7rL5RgMAFsPLcbxBrYF7L5xlHUXwELxZdE/7u94po3OayGXbHtSMf1PM8dQeYpzd9QRHYYVDJP1f1AKg5FoEQCBDtjGv8r0Hljy+wPT2/dhDCDWAX/p7tA/xMqwvPqXHQ+EQTxvqQ7Qfdaw892HSD+7+1EZJLOLLLJObPuZDuTSVkzfgk4sd4kkk8SeLhYn7yEmySSSSTq+iTIVhZfCEl/wBEN+B+793yMIhEv52vFt4hv1RlzdMO0Q+7stvheGP1P1Dlp6iG3+YfuWW+obZY26cTDxD5uTzMNDkc9V9KIYY9wtxHHJa7F8D7vg22HKOIaKIb4GZ4v8+M8X+Qb5G/DG/E5iub/Nk+jfkN+OF8D4tvhyW+Mb4HLj3fOtaxDkOwpDpRxDcQp0xswD+5FX+wxv17FiIwl7c/1aon2qP6bK2j1OvEHqV6n6TMuS0RRIdKw9SWasnTu3PNry/xICf+Fmb1CRdxzfB3RxDt1a+oYRL5+r+o5rj3YtlktrLt8lloSxfJfAWXxjZfGcWcZaWLSIOL4JoK9Xx1viQMvFPZQyIIMLObhfGU8dQZzF5vBdsOKNkRDWJU4v6WE+wOBzIhEeYc0Bo/8r6DywF6+Tx9v3/xM9z2ozkC/wDUSDwhGMOJ3WE+zk8z3SPqeHIedbGc9xSG+kxOJGSySyyTjqk4n1YPmeHu+yerJ9LtJniAckhvAzEmJZSWSN9Hc4sk9yXz+r/NljfA34DfI5DsOMB8ULsOsfzBzQw33D4vkfddcy0v3zY7IhsfcKUQw5LmOXm5+oXbYdKN3ct5yWNEO0KLfcUMUQ/3Rxbzlt8D4puYb4HniG59XyJF1WF/0CHux93+Qzzf4Cm/Lv8Ad/jNvnyF+Qu3587pbWFJxeeb483wSHxPF8a1rtDkJvMueYTrbbWG7eIcialrsPCT5ZeTj+ozAZujGwnJR6P/AGQsC8Zs55ZCTEskCDIUh32QxlzxYeyV6ySFW6PLZczP92BkSd5ukXwd1vPE1Ob4hQ1xfhnOtYWPVh3F8ZW0d2Z1cQWV/cHNl9WerIIPcFBC3m/SDJOIDL8Rlp5g5gwvSi2COqaHmvtBkb3BBrR1fB7jnuJ5aKPNEMNyATBODq3T0dFHK4SmiIzKPIX+X6PcLcnn8fb9/wDEyCwdHuDAzC/9Tug+fqR8p8yHWnRA+pOzH7vYwni+EHuxJfpMSS9tsszq7s+rCXo2dfVFSOX6TGJxJJs8uJ+kkJObM8TJkh5JK71L9WUkmUkl/lG7sLLkhvwG+Du5o9rhom2xzF0w+4bfcc9w5Yvg4lktK0b4Gth5h5tR7Lech/mwh9Npt8DQ+74XEXm562IYaHLztHdu3wMNcfq5Ivhccw7fh3w11WF+Lf8AT7cXwMX4cX4F8b7u7/GbfGSJfiW35i7Dz1SU3fJfHF8a+45vkzzR7UNsTs7vjeLmFHiPa/Vr4ssz7LMk8Ocxq+jZibUD08H+pQCe4ZeYL5ieJDbPNn1fIpFP6eZR3Ax7XZkqzfwSeYN8WZP90nuMEO3w91zbW+obCGer8NUyyyz/AOkEjB7ssgrGyAvkLGyywvjPd/gC7WRxFBzMXwtBzrB6uFnmO4PUOeaOr4IIbdcFN44uVS4bAiYFsH9C0ebdcJzU4iLigrH1ff1CkN/U9v3Mg8HXtBgZhf8Aqsk5B/cppr/VqmPrJU7iXQWfVp3l8557k0yR6j7nls3Pd5um4s8w46keZ34lbMiV6k9Sb3JKJ+y4OJOJJJJJLJs93HxJkkll8JZcl/jGG+Sb5GK2+E+9vgfcPq2+Bhhh93H1akMMRx5jXz3eK4yhSMShttt9SY2GOE3u2ijv1FDdw83dbLnmhhhaNvnYvjb46hvw2+NS/wCiw9Tvi/xjfI3+Ejm+N5v8Y3ynE8L8dYb8+d0h0rJyW75L4xvj2XHub8F4aHIfUPN8DDtnkhfcvdtYQjzZM/2SDrvLyXdL0f8A5k1HeeU2aneqC98Rj5svh4jRc+4s4Dx4nNQDoJ17tbHNEd2DxSCWO8ojOrhYer+Lm/Vy3x/FE9W2xpH0hPdzawnm2Rl8HdhfgdXz0xfB3fgd2k/S8DLlp7tPdq+AqeYNguiPUGR1fAw5oMiDWh7vh5rlHcEGEN5ZZbYbcQQKvBJ9PgmvLL/uGOMCcok5dTaas/Z9v3cRwOj3BgZhf+sEDw98WB+whjlfdvD/ABddP5Q8Vlk+g38pHyWTizizKbHi5OSf6SQnhliNknPUJjy4n27kknhxJxzJJ9SSWZYUJZJSWXwkl/iGG+TJPVjX6vkYdhh3koC1GOeoY2NYaG2b7IeaHL3Np7o25yt56vFuQ/cN28y9tvkh5hl4aG3m2GGi8dxDfApLb4HjqI6vF883wDDja1r6hi+T010cRTxf9Bk8X+Mb5G/DG/Htvjxzf5ObH1QGwN2/Hfd+LfAsdWFOW5N8dXwLd8l8F8DtQd6h4vgeZcXmFseDbWE74tfd7JcFe9nmyIuI3GOiy133gaRbP2hbSL9WCvHpDkMT1cOEiC+OVzC9wIb4ykZllZYem49MdXPu5LX21rLtSGuYfuh+7bbWHeob8jq+Av8AGMoQWT1dbecju3mI/wCLpQMiHEZsWbZl8LldwUcLzAM25tIw5GG7xO8On+7R2T5h3HEM48TGhLqYxon2v2xluPEABwGX/rRByH92Oaylw+iLeQSrhfshPdZZP8p9W16s2SSn+5Pcju0OJObLJG+pPdm9sDeaB7k29E4kkmJJxJJ9ScXPxJjWElYWU2FljfHi+Evgub524bC+csbn1Hcueb+YS8XxrcRb4iHxDD7uO688UI+4RK4zii+0kcQ5Dzd8XI2Pq3mTe4RoaGGGG3mh8XyvF8jzGQ383wPu+OPEV2ohi+d910RN/wBdpfGsX4F+Gt8DH6v8w2PU+jfiN+KbRsK4Swpy3P1fPN8Dzd9XzuvN1ae6Hnm+lv3CQ2w+JIUYePe3y74vgXxt4Qn3FPs4MuPP78xHAi/C/i53gj9limfVjBl8HfFyeYfqRNig9yk2wsPuPKx5skbY9X0LLLH8zMtZfpY2Nkn3agCKCiL8P/vdcfVFta2srbbawr4DT1UBBsF8BHDxFNyYMjuHEx/cEBfDXcHihrlEH3He2wui4kH927bg/wB2mpZ+41wxbitAsDUcBJx7Evb3+o23CH/rnOLHtP1ZTa9zv7Tbfvfotzsz9271fuRPDmTnFPsmJOx3IScyCcvVyScSSHWWlhKk3uQ9TykmOpOL9UhSo6uqyZJrLc7hsLLkh3hisJG5Lb8BvkY6vnbXOSH7hokc0fVrWkPm33Q8127yTvelbAXVsd2xo237ZLeGhylzD6t5y0oaGhh9Rt8DzHebfAwxDRRfA0XwOW8RfJlFbf8AQp5v8ekc3wN/iG+Bu/3f5TaT2SJfiN+KbW/cPuk2nKbt8Y0OQ3Hu/EdofFvmIQ+bbfd9kk8w85luOZxfDnm8nZvkeiR5yz7uHUJ0g/xP6e/VuW9Hc5on08Tz/ODZDtH8XHu5s8tvN8AxxHUIj7w4Fju2m+OPqysfdBfCFn7ssziz6s+rLD1Z9WNMLC/FpDO7XOoSx923wYwBR39QbQHF4udnl4juCM6oK8wQ5gyu6vZfh3Df1fBsOrkXFdLjwYtX/bLf1cnDE+GFrWgIAajwErTAB2//AGgIiH0C/wDXwPYf3LB7N2g8GSbEvNkiJ9W83ZImP1njxITFWWY2OyXxPPiXnU+gzy4ss8ZImYk6+p+klmST6Sis2BsuZ+5CysLJks+4+6ZLmW+Es9R3fgN8jfJsO5fGrfUMNCxniY3u2H1zDtDLyR4ZfBRHg3UTjdjM7reNt9y4hxv0hhothjrYh5jKPuh4ho/qOu6HG+Rhovg5oYeer8Bu+Gi/6LGTDS/x6XycRfh2zfJfBf5jYZ5ObA3b8Di2/HCvMPPVY9V/Mrl+SnL8N9F7KPBtrYZfdvuk8tu76uVPMnAnOd/V70Q4gLWyI2Ptv3Fow/V0TX03df8ASWxmH1ZAH8Sf/oo76Yzq+Mi3jIeZcjrzfs37W34c+rn1A2PuOYOb5OtHV8A92fUc34rWe79v9WFj1B6ggvovZeiknDoillvqwCiCuyGQ52XLblcibzBfG7R3DG+DrcXEY3ZHBZ6H93Bv+2as4gwHH6hSnNKAoA1HALqKIeF/+0OBx4v+wYCA/wAWk8F8wB/QUE8F5IBxLPZcMxrzvTP0vossZs+pKUrnwk9X6TGclzJZ5dSSSeZJKBvJFHdZfKWX5BfljWsN8jfC9m2XwY8RlbD92wzrq083wbD7oY4eI9odtZ+r56sGHO470hPLSHiHGMeYcjqu6GhyG/VHNyMOUQ80ePq3nMuL4G+DYdiu0bfie+6/UVt/0GbO+L/GN88+r8eL8iG8cX+Xmk4kS/Ab/ALDz1SV+rzzficW/U3zrDDsMPMPEfuGHmOFvC0eBDsV5le+CHgFQaO6Rt86WFIcEp+rojfZxLun+90B9HiP1U9ktgP4sPu+eKSt6t54td5ibDxXhBtlljWPdI//AEvnIVuNvjLIKyyC+NRP1ikCDIyV9zy9W+JjAgW8r4OrfVi9kMsebzlyyMB6vxYc2ZR3YHcTRgBeMbsf9tpKPAdwhTnzcZ9SgIAajgFnJLA4X/7QkNzOL/sPnE9Gn6k59lc3X0kVpz6kR5R/Eg+qH1Jrf0mJJDiXnUn1KIfVpQ8OPEHM5nJYZdk9yfVkklZsn1P8fqVvEnONnNjfGFljf4zLI0h2+ShSEShseL4GOS/3EChY5t936rGGH1LjlvjPVrDxlx7uNuYXTbchebzbDHtD6hoaGGO7t3GUPitYUi1jmvMO8Pd8fzfO/drGQ5Dt+Aw834Nvtf8AQZs8X+LbS+OovwL/AADYX+XPSgPO34jflhXTbxYWK31fPF8DkPub8FnmIh3u824yg6HHu4CQ6h5PMGRnivBfB3UW1Hu+fF87c+rjkfxOck31xLKv7G3KsMl/wrVyH8TfGF8b/da2th+oSIN8FxX7f6sPqyyyyzjIB6j7WQfZZ6iTCB6sbHCA9QfRkfqO4S0l82C1XCV4jDyjMAUZ4uLF65g45og90gPV+H3PNDmOp7oR93khxDHFsZtmL8vbU64iACwAOYMMgRAGpeCSsl61f+0MJp5y/wCxiCZYwJ+rHHXvu4FwfVP93sE/dg+Jj9Zd9L9pPZsxPqT3nEly0ImsRkTVypJ5SNJZJpzYTMy/b/UiPPFhfhll03+Efd2X4DDBvVzP0/3fzsQYbj7i80G2JQxaw7EYUKQ8Xw9ShhhGH+o5+rnYW3m23iHPuHzbQ1rEPu+MGD7oceI05Qw8ULCbEMXwcl/q2O7bfdxsXwOXx+r42uRfnrfm9ZPF/i0vnqL8NbtvzGbx7k50v8nGScdX4jflhQtu3zuXF+OsPHNx7vwFOo3lNmHPtneSzt9hYdEd0U52n4hH0vg3zYW8Wt+GtHHs24E/6u25/TP63+7QwFZ7yke1ZZasnxr6hhy2GJBjLa0vjt3fgc9ww6oGuaNttsQvi6YZO4f1r9wHRL6L43miIe7RyAHm8r8M05mgiKFwWttawuD1Y92Tbl2+rl7tYUCAS5gAHGTEAcqvUvMz9D/8YIAHGX/ZFBOTSNAcfUIOQ787d7z48TosXrDbDvEmhZ92DRmSGHJr9J5UvCY/S/0SXqlVlEpJJIP1J7LDxZ934YSWUZZY3ye753bLG25JBn7Rwe7qIZvUcW+79R3B6Y3zfG8ZBbjHJHqGsP1DpfI54oc4b+YRHUOnMZ4oeLeJc929Yy0h5ihiHmhiv3H03xtrtDHPV1DfHV88/ducQ6Xxz6iGChvjr9XiTpv3SLfgN+aeS/x6XycRfk3+Fv8AGbJxI8X4jflhWsNhZOS34F8D7nKG0iE4H8s5rusj4gO4Z+qFHVKCXwPu2+Du/By/x85u2+y6CLvD/V2jJfYWTeeK+cfy/qewv6temPsuNoPNdWNcZxfHS8R2XxOfWQHqObzD92kJ7uXwsI8PLzSbzOy7dYc/cA8Vkucz3fHbYN8R7XoLg8wXwvqN3nc+74eDip8Hu/8AdYahhYzmHysWHb/VrrZYGGxgXMAMOpeFQA1XoJ+Kvhzn/wCEGAA8X/ZZHYH9zxi+GW6P8yVmD7toN/Vic8fu0oeExjjxA+Idk8UPpMQTMv4J4zwk45ukz4SkEl+ObLDxY5zfjllzbYWUMc83ztt912lrdRzf6jS+Nob4CC258MdXwMPmNcX7ruuiVv8AUPMuIY5dWkNsf1H/ANY9ULQ0OQ0NdMMNEXVbRDfHa+DPNDkPi/DW49XFt8L3Js8LM7L4ySb/AAo5f4xvnn1fhjTfJzfA3w3+MaeTmfRvwIb8k2NtbRsL4XOb8ewBHYXS/vMclneyF3/UAdEQWL/zMdUN8K+ShfhqXV+LfP7Wvu+dGe65kPYS/f8ARc2m8Iks4exm5fBInXMHykuNyHl/V/8AnST3y+/S4qF52ez+o9mV53rf9Xob/F3yKLz3YOcvMTvm6YP6gGBAPELfh/N7nu+BcuoMum+NZdsx5vh7o7vMXGa3OFxaWwJZ3GNO7pO0ui0SB5hAuYAY4ujwAcr4jD6nL0r/ANoGYBwHi/7Nich/cyIudZxK0ej1NwHuksY/i9vH7uDifrNYn6n6F9Ni8XDPjTD6SfzdKISY75sLPuSsJmZPq7BO5JHZL8cub4y/I/3Qu7clxl11KHi+Hxd8Q55h5octLI7jfN8AxDkC7j7yH1xDWx4hh4IWXNsMvNpGDDQ8w2tbzD5iLOLX1DFDF8C3yRDzfgo9V1F8dR9XPq2Pq4ObBhnfV+CLzN/hTDS/xjfHVx7vwL/B/F8Jf5Bk9k/a/AtvywsvtDSTkuUh28ROowlsD+49rOwOWB4KzCDK6R2UHLa7XccMX4Hq/FLC4iHLj1N/gl2sru+drWMk9CNOrw4rfUvpvrJt9aC6gE9Yg9H9QG8B/Vh6LgZfD1fK5PvY0tfq07p7vhJ5h5h3q/AEdb4ge753QvErwcC1eaMIhhFsurotku7RMN2MuZAMeEwPORqFd+y/9oGQA4C/7QKHI/qSiV9SL0Y9S4BRjP4hYPp9M/WfpPKRJy4P1LOfF5aUUMX1OJiSExGTiSykHufVyRP/ANk5s5sZv8m3ycX8v7t9XEH3Q2+7n91uNtDl2WsNbl8nfeSQ5/itfd+oRoeeY3uH3fVvr+YlnEPMPOxBh+4r7hh9Qww36ofHVt8CbfA53FJDfGww3wuIpYptObLn3FtvJfhm8zJHDf4Xi/zDfjrfDfgQ7f5jaAlgbt+BF+fmFDsh2wmpD9xHDv23fto5VvM1gocsHmMaL/Vc+r4P3EO3wI0V93LuL/AmX+Txk0J3ba3zhN87a3+Bcdld22nq+Hqse78HPF8K3iSXyOWrfHRfJ7Kdcdeo5bmjhZ9dwovK9EiTrHfEhByt12BiMlwz/wB/q5Uzx5ftEAAB4v8AtKg5H8lzAXdvhOsdXKwf3K5s+iAeeM93BNhE+kpfZcM/WTjkon6Jie7JjLCyTTGQ9WBY3iwssv8AFlzsO3wbHtfzaxyc0dxfGw3wXVvuPZDfAO6cw8+r51t4h85LxDzxb7ljMuQjqHmHmWvJay4h5htoh+4X1Dt+qFW2i85tD7vwG+d9wxzEG+C+NfBaXzxveWN+CyzZv8GfVlzJl/g0vk4i/wAJfI3+YH1HNg+JMvwOL83PdtDmc/kudRbqCoRBEct25ZxaNwPbRsV5viFPnYdiHzcIG5nc2vnqxwvzQv8AOcyZXRrsc2J3Xa/Isie78Nb4gcc3zrfg3Kdq/gMI6vgtA9+ruNyqwGwOID3q8TbKkXBagOIRCAqPnyv0SJ0a3h7fuAAAeL/tUrlK/qa8l3b9/UsSY938LwWPZ/Kf53DySG+in6clN7Zk8nU/STGywmZZzZcm/wC7qG9SHN8+JLJvxMyC+Q17saXGXH/1vuF82w23yMXK2eSIc7tIYbqFsZ4vjPuiL+Icvsh+4YYbkdh5oNsMNDQ88wxkZHuGNhh9QxG7DfG7fJY28VrDbfBQ5C+S6vgpDJJMeaaW/wAOyZfjz7vxG+Rvx1vzG+Uv8ZtPpY+r8BvnaPm1XgLQDH6kupk+CN3ywOBRBTxHZfHFo57vwD3fHS+TqGGJeIb4SX2hnfNrfUI+eb4W+N+rb/Asl2tpZxbzQ+Npbb8sY4pdv8S+r8/SVHzfIY3wrn2RcmbJo63omHdZYHbokSureZ0AbIAcEDCbZD/djr01P937iwAA8X/a/nFn7I8mp1nEy1D0TB2nR7iS+us5kzdB9mTrq+mlPXFyeZcjxDS5lZMySSiSMB7kfqX45kxvlzbJHb4y5Ib4Lk5j2sH1Q5H1aQFnqhyGuiu+61hiH3dwsNCkaa483VbfPJ1Dzbz7hlDDLmLeLYttpZRDea5IhsXwPnLu8Xz4nu+Chh2/A4uzm2+C7JySkHlsZo5vyS/x59t/dF8l+GNOeL54vgYvjn0X+VD5yTL4Dbj2f3B5+gQ/AFwfSfrJHZl4If4gyOKDYLojbMt47vFedHq+PEd83z+r52+N4th5tbS+OL4FHSWl864cwPHNhZWm2/d8L66i/Aow/dpf4Mnu3m3+L4C2WuPdjNF8vd8EGT5y8KdV8ZjzfME47tQto7Hn9XCwsGHKmVV1bWd4GyCHBCAAnWAf7iGLOz/d+7/tqRyD+7+BQLAbffd62FiX4w9WUJPqBPEDeGzJfqP1D+7h6mP0kk+rJ+lZIyfUg9z6uX1WY5fLFZZ6vnY/q+kb/wDWc6TciDOr5/m+RyHm/iKIfdDfA4w6xcP1W3wUNvHu2Hi33C/UMPEMPPHMXweqFh0vgaGhha8w+78f1DfO5xD9XwcXxvuHiKLectn9SV2zfOtraer5492N/kzm1v8AAX4nN8F857X+M3epnA3cnlAH7uYT2LvlMuRW7gvdl4jmCC6ooK7sg+paJHUVnq58QRZfkdXzI/dZY1pcB6pY4wl8mZ3cKLWe6OqDZ4nyd0N4vjb+a22W/Bvh3b9rSUfJxfOtt+POcqdodrW+FgCHLKauraPMfqmZm2bB1Srq6vmleDzAww8sEPqWv0deWGZn/wDa/d/2677i1De+JJe79xNfoRaOcHnZUOneEhxzfTFmkhITZd0q7yST6mJSbJJNhMzL9v8AVieL/FvN/L+4bD3Y+LcbuyuS2+C5IfVt3Rc/VuEPuhlfhsN9pv1G0Pu1hhh4hh4uncNHfVDkQa3xbtHNDzfB9Rt+J3RS5tL5L4/dzFedtKwkzrqu2w935a22nq09Xxx7svF/gL5Puwsfd+PbN8LfA7fKX+HVAP7jf2y0mJ6JLNczGz5MbxAeIs5jvq2+AvgjfNbQ5G+TjzfHPiv4+C/wbCjmh5tf/rfD25/UP1PHfMq9sfu/I75qPV8Y35azfk90oXZYzL+ae78ytLTqPJdKd99X4AHdkV5lJXtvZB1TNxYUHl/qZ0urH6l6JxPiHHK6BqneJL1f9wHuNsAlryRaXNl8+xceZ6hHYvSZKGjJ3PPklL6YcllHiz7Z4WfdlJtn3SD3Jzji+qROy+Cb8DuFj2lcern+L44p8DGb1ZztbxDbkMMXihx2NUV1bQofMO8l+7+a2Hjih44ZcQkPmHYhof5lsdVsYw2kN8bCe66L51op7h8XwcRHdhH1fG5xWuQ7xSbc5z1fA54v8Wttp6vjD3ce78BywbLG+N934ZflxfA3ygGl84R+x5pkkRa82+Y/u8b/ADcfNJxcBECIC583yUZBQTxPcT8C+M2/J7LlJZW34GRF8a+eZb1xfjPxO7/CE8cR1Jtbfyf3bfzXHu482lPfUuN8Y+78k7v1X4N83VSYhHzLh92v6jG7J1BdPdA8tekctmedUyqvLTdEpHEARmoAf+YNHt23/cVbqz7SzNX+pZXHq/k5M59Jw2N2D7MvA/umXLzOyYklk8LJrJGsHxPq5L3jm+Br3krc7nh5uP1Oji4cN5ZxH7opuum5p4o33ckZ4oy+BhtvghyU4w8XUFDcw+PMZbzbzDDD5iCZHcbbDDtC7bDeIaNhhdiuiIY83N8JG93x23N9osoh5vzPqeeID1OPN8Y93+XW249Wb1fjxfORfhl/g6tL4H0h9sl1T3txA3OdA9EFPUE7l4heIhzIPFp3xBEF43K8XwQRkRHd6E/ajxR+74nwTHHd+Ko6ui+C/Ahjmknb/pOf1c/ui+JzJD4vF8HNdO4fq+iEe5crWfN+Gtrncd34+VP2rjMuO43l5kO+IhhG/wBLHgi7tU2i6tjOQDKiwAEHM8ds1+wN/wByuwGOtIakHriKcKv14EwyjvObyy/ZPrl9EmY1UlnEljfGSSWFn1PLj+rk7LW4ka7P9xy4bnbDr3D1f7v3fDDbXiOrYy+BuEs9xl/uhovZSfdythy/Ud3f7hzuv1DDD67v3JyAttv3DH1c2w2tti6Yohz9283wMO3xyW234jDdRDDWFz7jZ4rtvbuRL+L/AKga0uWttyHW493ynq/D92em325Def7p8qfRywOMD2zZJ+41O2a4mjyj+I3iPaz1BADxBfHNeML4CDPEZHcUZnEd8zZtgcFH7vgfGXyUXwG06c2TfOtvN8jDLKgXw7fI3+IvwbUr5gpxAE9bfO/d/lc835dISM57tmAUXMqdZK92J1zD3LGez8c/8JNHuIWB3ashEBHg/t6jOP8AueAYmn3F4jPq1OV72U0T4RDK7DvGeBp3xak3P3cHEkU8JRxZpJJSX8SXtScc2EzMjG+bnd6uSM9ZfmR1HPi+NYvgo9w0Zc0IsdwmXx/MbDkO0PGTdRckPqhS0hj1XLDfAsO+YYeL4GIb4FOZbXNDDfPOQe7ovjc4hh4hvg/VxvcKENJs8OO5E7ssn9SerLG/6Pb9XI3xr6ttLzSerG7AWyEfucaM8+Jglz6Zwig+NuV8u3ip/LNcwIAsbB/Mcscu6493z43b5NQUN7vgP9VhHd8HV8hBfgNxml8n1eL4wvju+dL8B8kLLdlxJY3wN8T8cIvhvxWtv8Tfhv3fl4IctLFrd6WvbCrcOx4jizcO7HgdbR3Y4/mVB7tEOIgI8H/0WYM/83/dVEMGc9UdjArUHoyfeIP9zgMvWG3tw+l6P+4fCJPCMLtTiSSSsJyyz1N8+b8PPMZ4a+78BtKNhtuK1hozzHLhj2jq8Q20N8CeYcI/+swvMtt5hScttbeItiGHXK82lb92nUNrbzsPhpNz+742G4o7ge7d4r93wcQ3xsdUNPPcjxxIl85fGbzce7L/AKDW/AmDQH7n/wCehuq9crcxBbx9DbthlfE1wXlWw/SC5LFgizXmAOqcOKO45gt+oL5Ct8d/q+fKW+Nj2RzfJfjn1Rfg9Wgc2zzXHu1l2+DPdz6h4vwGH7u1xAZYXwd3+Db8EDzT5r/AF8NqM0aNu2jOwc1q3+ImZ4M9p7tMWRGFx4SHs8/Uvlplh5mKxrDAjkh2b/g+4D4PPu/7tePT2QMYfWXIJWVXeGZswRh3jNYL9Egc4PkeIdwfxK8J/Mh6R/EToP8AqS84J2JfOFljJfVH33HdGLT8zbYju/mIea4hYcdjl1fiNbDfdvMP1EN8Wo64hy4PXdv3baw7Q2w7cW/UZfHRb7tSG21j2uzisPdnq6tvjRhyO66IiL+Ioa/d1fKDZzJfLXPu+c3myb/JjRQPM7yfpG66/UnIH2bhtH6ZUzUq9LJ6jeXLxmwXqziLzBt8cur5wprxkBfIvg+7q83x1aWvqNfFnORxHV8PUvGX4+L8uXi+Nt2/wFplt8n7rWG36vz23nq/IsL4W/MJMNvk7s+2i+D6vlA1EBuM7ytvwQ3lhcVoHMre8P8AxfCfZEuJb4YcpnEktGvy9/qzDC/7vvUrtv3BQ+THLTv0dyVFeCw492Tk5/aLPlyHfEjsGXPJ/Mjxj+IRw7I8qkfO0Tlll8fdz3DflrfB3bDDfGtu+ZGwjfH8199QPmLaTQ4w+CPqmkMTfFDzWsMOQniEtYYt5oh93zvNx1Q3EQ+6LqHmHK59W34bEWw+L5SZPV+TYWfdl/F+WZ5P7s4gfuP3L9DPoMDw7KwI+5XXd8Rws3rbRrxFvDb+4hwAQWX1BHV8Br3MyD1ZzZzZE/UFT4CC+Ol8b+r8CDOiP1fghcL+r/OFhW8X+BzK2+dozxDfi3y9wfdcepvwb8+u5RML4f3dMLfnpM9THmVtG8XiPNgSnrizOh83L1TABrGOF6iQ00+4KbPA5+7BkBgBwX/eUjhNPVkk59Zc7H0HqeRE+uJV437soKeCJ0P7R97vrzHHMnLkv2E+DMDoNl52HY3nps5rzZRYXxz1akNLxR9UMNDD5JI5+7x1XFv1Cea7h+odYg9Z3F/zSocY5cww6334pbeYh/m1raNoYdb42H6vwIvg259ROy59Q3d8ktfa1yG+MJmTwzfnjm2Rqw+51cA7dtIR/duz6xbAg9KWwQsLzT1sDxvNr5N/i9uF2Bt0wQA4ijuD6oLOKOq6Y6iLLpsrlsorKHlvgwhhrfqnwV9bt+AbzBvcXwdN/wBBuW7fj0vjGH3Wl8DxOxvmF1kL1Cx934d01z4vnfu/yZtc7zfIT1fKDSReYcsQOYzxCnUuvd/7hBRgEr6vNaTupI5MP/yWRAuj/gPBFGBgF/3r72fvU+OemcTNZOjvJ88fo62bpC98pwaM9w07I+8fa3vdq5+CdnIuXqa8mbHo/wBXPwbIc6kHZbfA3cfu83wXwfuKG/0S05rmurj3HWLcxw7I8x6v00W/zLG0iHPNvOSxh5toh5hIYS2i2Ft5o5uvNpl8Yl8DzfBRCjXRxbsO2UN3PFb4ofdZ9zb7nLHKcDkH83Ln+6Bcv82s/f3IXbn62W4D1m3NbH0WDmL9zHMkd3tcQMheIToLKxsvnk1MbfHJkzqP3ebKyC6YKLCul8DxfJXa/AiPd+Bfgd3+bZay/wAXHu+BhrT1Hd8GjC+S/D+K22/xP1Oeb8Qge2/AvxERrhtxQD9zTgP83J7MtH+yD7kOgfzBt5Pq4rxCuY26Ps6LGMo7x/qAGAOA6L/vgGKA9JLAhz0iV3vkZmjxY6lRyOOuxThx8Gyu0fTIL5P7iwn0h+7e927D2SLucHT/AHfoWfB/qdL03Hqrz1aWw1yRfHOxjkjXDCPUer4FPuMfNzHH3aQ/qVH9Tx92pEHiOHVwZDHXM7xQxCkJl3FDFrDDDzbFMd8ycXnL8h93cPENYXPuuLmBXixgST029bEaH+bVqs+5sNjyTeEftZwR9wbsHwcXjhv3bcpWbvRAem7EKBeH9X8V5giul+IYxeLmDK7cXavNnVZzXiDL8TrnugvxDn9VrfA+rtl+B3HV+Jhf5J8ftfhr7t+7/DllDX8s3xNKC+7b4HYpvyd8X48+iHb/ACoWemNOlhTzOp3BAPELNRgEbBRr3/vv/skJYZ9OIabDt3dkSF1m0lOH3LNQcZzYFekywvDB3upbYc79797Xlpl8Q3ZHLp/uTXC2E+gbH3A51F8D5h9u1vPV1dy8Xjbn1DdkPNpbDzR3SFsoWHxC79Rc0sYYYdi3mGIWt5hvnu2L4O6xkdv6uZwn9y+C/mS0E/c0yDvG5l/msEX7hAXQeMtgH2u+x/i3iw9BL069827VITyn8xOXm/V/UD4juCw+l+BF8EUdXzj6umer4OrtOfcnpgA2Ng1sviRfB3T3dqHXum+Qx7vgF6IEAdF842Qe4vnxzY+4rpf458jbt8dq1TNaIrdxzWbzNH1C5XG5S8RN+PUM3+N0YP5pv8/F8HEn0QFwa9/7+ref9ieofTiIHz352/00SzdueTOYKMjtZ37y/a17tHEsU9qA3LvF61lPtXh5i8nqhClD6ppV7GIP/wBEHjmAndj2Qh5LeO7f1Ce4SHk5jPZbfYQ/f8UP3RaZ2W55h+y0DkW8d/7j1p/cuGqH8xP/AJFuszv7lBqB+57ht+53AP7vUX7ugX9N06fU/HH7ybzT+rfl/leU/wAshi/TmdA185PBX3kpvHPjLXAbQOf3IMcP3YOU/THqI9D+o8h/q0/UD1M+i1VoeYVes+7402+Nvkrzlj9xBF8meb5PugjfdGwFgPUC83ydUZ6vjCwkYZd35BtDZxmEdXyfTfmdXxhcF/jXxfgR00+er8TL8DPdoXnG+BTb98XRbfBSQF/0y5N88XyEuZ3jxcXu3nm//gJD2DKT9nCBdPMECveXI4Bu3qKHies5mZydz9r+Fq1DqO37a7/i77C92/cTkWj/APbV+l+kCzsUtPtdYWd2u9heIz7f3EnX/wB0Z5MjJu6zgyGebxcu6l+ZqZeTS2W8u6VY1XJfG8/cbiXdr/MPB5+5tVF+5TVr+4RqI/mB5C393ZL/ADdt1kvJf7s+3+76NvrX1v6sOi47y828W2rfstfd03wPiKWP1CbDsd2nSw6ZfBtZYVMPqiA8RYXz3YF8ZxRtB/Vk90XwdXyGNfsQywob/wAx1fV8okBNpzxJvMF8ndpfmPN+BfPGYU23bWEn1YerD1fpZ9tn22WfbZav8O2nqnovjm/A7n9xXacRb92w14vyCyy/w6XS/A+7LCnTO8eIwAB++/8A4IQezqUKHB4RvsdiYvE+pNZPRMy7cexFyDvOE49P3DpwkC3mGZttrE37httpJsKZ/K/m26dwuttbW3Dtx5b/ABZsW8Ww2wlt+Ww22n1baw5aw6xvi2/iHmkj7peb40eLxzXf7vw3mTbn6rMI1g2+A1gyIC/weLxfHLunnigSO74O4jqg98zfHmiP1fJfB3B9X5PV+DfHV8434ea33d9RxbbCw3xr7vjssds+rxfhl/F+lMOpLLjPuz6n6v4p+W/3Os34Hd+a27aX5LlpN/hUUr+oyAD91/8AwdnFuq972GxXk42jX0d3+nvQY8tUZUElXWPL7gfI/wA2p3a25bbzRa2tttv3b92ttttt+GttsrDnVra3uOXcNpDWxu235dQ2+L4Oo7vPF8dtnu+fMAmt8DjrmoOSZBfDfE1i+By/E7vnOL9wQN/zP3ZBUI7iG0DvL58xBrJfALfgZ5I9w2l8fzQ3zpDZZ6gVvxz6suNvhOLMs9W234Y0KxvifgdXzjfPH3BzDll+B1Txf4soLL9X4rayt+IXwwZT7xwc4gAAHV3f/wAKIJibDY7+EGN7MZWgZwd5KuX8MyTiw7xlzsR5ZyeniB65vu53mH022l+Aw3x/NsVsN8jDbbCjpDILxbt8fxD7tLS+PNT5OPF4i+C/3FJDHqkdUdxLxR1Lt5tY7nfMCweLLGxvki+TrSY5YMjJ4tbfB3BRFc+aAebpPV2LqO74xnN+Gx93juiN6bfpvzjdr8e1+eDzAtWrPqyJDfPOyDTOawji/E+qXLLLd4vw84Xif3CxRfOJY4h5uur8d2+F2+c4oJcvxGA9jOoVo8Oc3/8ADXcr2/7DMwr9OTUsnZ3s9/DJmQ4utru3TjOOQLQjykeqUtzi3m2Hb42781sMN8bfOsPF8DnULfqNfxfJxDxfh2vnW883m+S+elgsB4oNvOXwZ4v4qv1HcVP8HjWyeqOMpvtfAXwERmZR3XSnqucreLSO4A6vk7u31RyRHV88U83wPJPN+GFhfkX+I5ufct+HE54nL54o7vg+57rj1b9Erb9tdL8+Pd86X4/zabLzfJaHUG3Rfqbfq+A2AAo/VCBF/d//ABCr2/8ACQl7cMgeqed2AKH1iyp9mywDwxsl0P2Wjsf3EX577th2thvk6vgcIb4OYyui+TfEXwXwGwc3yzLLXq/EoNmhrFT8f7so7u3dnOX7QBdXa+Tqiju6j90wYXwpHdBYC/A48V3fE+O4yz7bLn3ZAl8l/NN+RxKbG5f4Dqnm+MJPbf4PrYt3ittvNH3Pc3+A6tvjqGtbfqW/zHDbiu9zmiXF/d//ABOPjs60tLfvDhkjfeNAHeMyA3vnq46fpZEGPDjw+m09xB9WNBfJfJF8Pm1hh5tY6vwIii/wZxdsiyOr4nxie6WXih934+Oa+rzxxYWEXnmx7ut8HcQRR1Hu+N5ynqgy6XwPG3wd2R33Le75nzP8HPqGujieb8nrLGQ935STbC+NPFt+T0UGMXMX4vd8z8RdvjZv+hf3TkQOpRLAMAv/AOLQTEH92ef74XkTnGYQQnB3krXP1iEZedsZX0NuIFE8D+1p7rIL5G/AXouoqDeKKL4Ivgb4O46jrvIPTRvi+Z8jzPdDlyaOr8CshfPtBfBn8x9QUQEF8BfD3AJUh7ooLCZ+6b5Or5n56eq5X/QHN+Uf4Nzi/hvu/wAeFhM3H3ce433f9Gyy822ZDmaiWAYBf/xobn0DKXh8YlhPjrOLB/WHZ7pfqHkTp3uADeWczt6PtJjjx+7LPq+Q7eOaGOqO75Dmy+COqO4oOYKBBn6rju+DYL5O57o97Kp8yeoUeG+A2A3i+AhQRYwerL4Dmnidgy+eF8k9X5l8PZfiW3zHm/HT1bTtaeqS+Duta1rxN8F+W87ecbH3eNp+r8p8pjc7xGrBZBk/q/yr6uW5aXxQK4GwlgGAX/8AHaOw/sle+b6TvsAMaKztzu/aUDJn+W24lvDDbJ5H9lj6/uP4ssPqzKC4y+C+C+S+JDX6vhPu/LxF8GZQ0EUeL4XiCg5ywj9UUQe6Gw/UNEd0sWPu+e1PkeMrx/FHV+Jl8dt+WQZBf5jbi/Dq+Gsg5uCb8el85BfpZOpzxfil8Hu4zW2W/wAbR+r8Od5GIHF7i/8A4C//AJCN6TrS2SqZwZNd8/u2TL6dRu6/6kvAd82Ph3qZG/tC43Gs5p8BzfIe4rOII7gyTmtN8z4G593wPu+JvOX4Nyb4xuf7jri+DqgoNu6HxfqIpbXjq+TuKOr4DmZ25vxvwF+IHux2b8N4vwC/6Di+XN6vjILC6uL+ru7vx8X49WsF/jW+XtfLmBWY1wlQI4sqg+r/APkhB4eZZyf2Ic6HoyGc0eRjK5OzO4MeV2ZmSzFdIzWA30bZdl+5p7vNkURF4h7p5a48XyXwFFnuyD1EdNm9xfH3HLAF8G7HVFHMUHF8ET4Wh7o/VkHqsj00dXwGTfJ9o44jPV8ZRxR2zujFhf49bxf4zu+Z+E+N4huL+7hu78Xu/D7Vlhf4ly+f5r+Jo4etioMRXGn3f/yl/uwLWXvB4nk9/uGlb051aLqnXHdrxfrZ2s7LG7vWEidEfsjDnEZnHP8AN8Mct8HdxfJQXwN7gA4831fEu4MK6gL4CgsIui+A2CiYFseqDzt+Bt8kfc934HF8h5juu47vly/6g7r+Laz7LG4yOK/Hi8dR3flnF+Wc3Uvq1v8AEomF8KHeQ8d2U4nzcEa2QGF//LSbxmk9xfua1vpxMm3PnHuQhfrHUTrJDDh457nkYQ1yT04jnaCuQ/ZZ93GZRPDEdxnqiT7g4SxrPdhQL3BhR3DL4DKDYjuOL4DmgrLHqDKC+QsvhjXm/an4DfIXwfqG/DpfjsOWzf5zutb833XHq/wbIbfIcXwt/l31NgazHLj4tK0B2WQwv/5jwfBOcsgl+uJF6dq3jl3W08J3E3KezepfxTyM5gN64vJL+Jw5/wAwemyziCxsurINcgHnmzmhPgMovjjML5CO5h7vgL8MRfCw1swu78BnPFYSXwtP1a3+HOLLL/oOm/M6i5vk+r8XOr8+2yS/wYC+oaeAAssOXeyulHq//mzNuybPqPIB9TuHfeyo3HZ7kXw+stsHumee/WMv2O3Fj2X8Tz7sM8Qfd+zBxxZZQQWVl4p4oLtg83mDKDb8Ddj6sTq+O2mR+75DmDW/DC4uPdi/aBW/DPV8BsGHM83/AEfFjfiNpaXbQV4vleL/AAFsu35DbKTGCCL5W89fVkhl/wDzvkryh/Zb5T+p1WFLwHx6nDBb7yIXE6+5E3/nJFYdyLXk+oz/APFYniwK83iDbLLxYZsG2KDY4vnzfBQ2Xz4g2wgkozxfBxd2EXwj4ILj3Rg216vjg083+AONhWWXHuXaXb8Nb/D+ru592YcV1ficUttvOy7fPPpjg37tpolddbLDIAOAX/8AQQJiCfqWMWP1KAwfqWgz6noM+neoSMvcoLunjLkv6IMdPZswYB3ZcnEALzfUrOV/V++LD3AfzHNZxeL4xtovwBixuL4Jl8ZfJ3fHGGQc34KR7rPuyxvhoYf1Q+7Re58cy3+DW/HC+Fjmywt04upvwxvj/U5kNyOfVqgv6nKAr4nef6Wejg9Wu5SzBF//AEfm2M6Mtez/AFI0h+ofh49S+HX82Yb7Lg3D9lsDXq3mF9R28z9xhUG4AH6kucP4szso/d8HcUcVzB72JPjC/Dco+o74vkufUWkrfP8AE7O+rLGyySSyymcU+J8C1MWLMMLxZc+6Ms5uPbT3fOMvJ57msX+S4Ocl3zRG8UuAOIPBg9AG/wD6fQTkLTsWoYP1CAuLEGH3s6wftIOlhZzCp0Tojlpj6oLYV1auO7QR/wBX/wCNfY/qR9X45Ie7Pqz6vF3flh6msbLPsssv7ssuMvni8aWF4vnj6vxerot/u5+qBXhsbZqytfNokS1szNxhdjG+p2cIrtHYTLA4BBvA2/8A6wP1fRHrTrvN+oLib+pghr3BOkQ6ElZOHqfrA9TjRo9ZMeSMi09zR2PMDMb75hB5LfRzhzO5Iqa4nHTiaTUJzeJLC9ksf6pHz/qD51/V5f8ARfa/qz2/1fsuXo2z6nHlIOVWY7ZC6F/UYduPqSwe/qS02/Utiz+Lsn/UJg8ilH/Urg9/UIS1+pE056yCEgweymPGOBjtkA3e/qbpmPo08v8Agl+z3cp1P6Niaf6uDogBwWHq/wD7J+76C+g/q82Et2JfhD/ErhGMHwchOBz9Wzh/qxg6yHU627nawAbEGnj6sclP1L7HLFCEE6Ov1eKb7l+xL8YZxzENgMj0P6gucL6C+hKHRYHAZY3ov/8Apff/2Q==">    </p:cNvPr>
          <p:cNvPicPr>
            <a:picLocks noChangeAspect="1"/>
          </p:cNvPicPr>
          <p:nvPr/>
        </p:nvPicPr>
        <p:blipFill>
          <a:blip r:embed="rId1"/>
          <a:srcRect l="0" r="0" t="37391" b="33623"/>
          <a:stretch/>
        </p:blipFill>
        <p:spPr>
          <a:xfrm>
            <a:off x="0" y="0"/>
            <a:ext cx="9144000" cy="1371600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82880" y="1346154"/>
            <a:ext cx="8778240" cy="43891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80000"/>
              </a:lnSpc>
              <a:spcBef>
                <a:spcPts val="375"/>
              </a:spcBef>
            </a:pPr>
            <a:r>
              <a:rPr lang="en-US" sz="21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Impact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478174" y="2256718"/>
            <a:ext cx="8187652" cy="0"/>
          </a:xfrm>
          <a:custGeom>
            <a:avLst/>
            <a:gdLst/>
            <a:ahLst/>
            <a:cxnLst/>
            <a:rect l="l" t="t" r="r" b="b"/>
            <a:pathLst>
              <a:path w="8187652" h="0">
                <a:moveTo>
                  <a:pt x="0" y="0"/>
                </a:moveTo>
                <a:lnTo>
                  <a:pt x="8187652" y="0"/>
                </a:lnTo>
              </a:path>
            </a:pathLst>
          </a:custGeom>
          <a:noFill/>
          <a:ln w="38100">
            <a:solidFill>
              <a:srgbClr val="BD9B99"/>
            </a:solidFill>
            <a:prstDash val="solid"/>
            <a:headEnd type="none"/>
            <a:tailEnd type="none"/>
          </a:ln>
        </p:spPr>
      </p:sp>
      <p:sp>
        <p:nvSpPr>
          <p:cNvPr id="8" name="Shape 5"/>
          <p:cNvSpPr/>
          <p:nvPr/>
        </p:nvSpPr>
        <p:spPr>
          <a:xfrm>
            <a:off x="1508760" y="2032254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9" name="Text 6"/>
          <p:cNvSpPr/>
          <p:nvPr/>
        </p:nvSpPr>
        <p:spPr>
          <a:xfrm>
            <a:off x="1508760" y="1977390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434340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1" name="Text 8"/>
          <p:cNvSpPr/>
          <p:nvPr/>
        </p:nvSpPr>
        <p:spPr>
          <a:xfrm>
            <a:off x="434340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1500" dirty="0"/>
          </a:p>
        </p:txBody>
      </p:sp>
      <p:sp>
        <p:nvSpPr>
          <p:cNvPr id="12" name="Shape 9"/>
          <p:cNvSpPr/>
          <p:nvPr/>
        </p:nvSpPr>
        <p:spPr>
          <a:xfrm>
            <a:off x="7178040" y="2013562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cubicBezTo>
                  <a:pt x="354768" y="0"/>
                  <a:pt x="457200" y="102432"/>
                  <a:pt x="457200" y="228600"/>
                </a:cubicBezTo>
                <a:cubicBezTo>
                  <a:pt x="457200" y="354768"/>
                  <a:pt x="354768" y="457200"/>
                  <a:pt x="228600" y="457200"/>
                </a:cubicBezTo>
                <a:cubicBezTo>
                  <a:pt x="102432" y="457200"/>
                  <a:pt x="0" y="354768"/>
                  <a:pt x="0" y="228600"/>
                </a:cubicBez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BD9B99"/>
          </a:solidFill>
          <a:ln/>
        </p:spPr>
      </p:sp>
      <p:sp>
        <p:nvSpPr>
          <p:cNvPr id="13" name="Text 10"/>
          <p:cNvSpPr/>
          <p:nvPr/>
        </p:nvSpPr>
        <p:spPr>
          <a:xfrm>
            <a:off x="7178040" y="1958698"/>
            <a:ext cx="457200" cy="566928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 algn="ctr">
              <a:lnSpc>
                <a:spcPct val="120000"/>
              </a:lnSpc>
              <a:spcBef>
                <a:spcPts val="375"/>
              </a:spcBef>
            </a:pPr>
            <a:r>
              <a:rPr lang="en-US" sz="21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45720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Confusion and Disorientation</a:t>
            </a:r>
            <a:endParaRPr lang="en-US" sz="1500" dirty="0"/>
          </a:p>
        </p:txBody>
      </p:sp>
      <p:sp>
        <p:nvSpPr>
          <p:cNvPr id="15" name="Text 12"/>
          <p:cNvSpPr/>
          <p:nvPr/>
        </p:nvSpPr>
        <p:spPr>
          <a:xfrm>
            <a:off x="45720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Individuals may experience cognitive confusion and disorientation as they struggle to make sense of the event and its implications.</a:t>
            </a:r>
            <a:endParaRPr lang="en-US" sz="1500" dirty="0"/>
          </a:p>
        </p:txBody>
      </p:sp>
      <p:sp>
        <p:nvSpPr>
          <p:cNvPr id="16" name="Text 13"/>
          <p:cNvSpPr/>
          <p:nvPr/>
        </p:nvSpPr>
        <p:spPr>
          <a:xfrm>
            <a:off x="329184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Rumination and Overthinking</a:t>
            </a:r>
            <a:endParaRPr lang="en-US" sz="1500" dirty="0"/>
          </a:p>
        </p:txBody>
      </p:sp>
      <p:sp>
        <p:nvSpPr>
          <p:cNvPr id="17" name="Text 14"/>
          <p:cNvSpPr/>
          <p:nvPr/>
        </p:nvSpPr>
        <p:spPr>
          <a:xfrm>
            <a:off x="329184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event may trigger persistent rumination and overthinking, leading to difficulties in focusing and making decisions.</a:t>
            </a:r>
            <a:endParaRPr lang="en-US" sz="1500" dirty="0"/>
          </a:p>
        </p:txBody>
      </p:sp>
      <p:sp>
        <p:nvSpPr>
          <p:cNvPr id="18" name="Text 15"/>
          <p:cNvSpPr/>
          <p:nvPr/>
        </p:nvSpPr>
        <p:spPr>
          <a:xfrm>
            <a:off x="6126480" y="2599182"/>
            <a:ext cx="2560320" cy="369332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Biases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6126480" y="3144105"/>
            <a:ext cx="2560320" cy="365760"/>
          </a:xfrm>
          <a:prstGeom prst="rect">
            <a:avLst/>
          </a:prstGeom>
          <a:noFill/>
          <a:ln/>
        </p:spPr>
        <p:txBody>
          <a:bodyPr wrap="square" lIns="95250" tIns="95250" rIns="95250" bIns="95250" rtlCol="0" anchor="t">
            <a:spAutoFit/>
          </a:bodyPr>
          <a:lstStyle/>
          <a:p>
            <a:pPr>
              <a:lnSpc>
                <a:spcPct val="80000"/>
              </a:lnSpc>
              <a:spcBef>
                <a:spcPts val="375"/>
              </a:spcBef>
            </a:pPr>
            <a:r>
              <a:rPr lang="en-US" sz="11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Cognitive biases such as catastrophizing or overgeneralizing may become more pronounced, influencing perceptions and judgments.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33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2024-05-06T08:39:04Z</dcterms:created>
  <dcterms:modified xsi:type="dcterms:W3CDTF">2024-05-06T08:39:04Z</dcterms:modified>
</cp:coreProperties>
</file>